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82" r:id="rId3"/>
    <p:sldId id="263" r:id="rId4"/>
    <p:sldId id="258" r:id="rId5"/>
    <p:sldId id="264" r:id="rId6"/>
    <p:sldId id="265" r:id="rId7"/>
    <p:sldId id="267" r:id="rId8"/>
    <p:sldId id="266" r:id="rId9"/>
    <p:sldId id="268" r:id="rId10"/>
    <p:sldId id="271" r:id="rId11"/>
    <p:sldId id="270" r:id="rId12"/>
    <p:sldId id="272" r:id="rId13"/>
    <p:sldId id="273" r:id="rId14"/>
    <p:sldId id="261" r:id="rId15"/>
    <p:sldId id="276" r:id="rId16"/>
    <p:sldId id="275" r:id="rId17"/>
    <p:sldId id="283" r:id="rId1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CC"/>
    <a:srgbClr val="427E36"/>
    <a:srgbClr val="534334"/>
    <a:srgbClr val="453075"/>
    <a:srgbClr val="221540"/>
    <a:srgbClr val="E7DDE6"/>
    <a:srgbClr val="BD9EBA"/>
    <a:srgbClr val="26606C"/>
    <a:srgbClr val="506E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6" autoAdjust="0"/>
    <p:restoredTop sz="94660"/>
  </p:normalViewPr>
  <p:slideViewPr>
    <p:cSldViewPr snapToGrid="0">
      <p:cViewPr varScale="1">
        <p:scale>
          <a:sx n="100" d="100"/>
          <a:sy n="100" d="100"/>
        </p:scale>
        <p:origin x="96"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4505B9-881B-61EF-CD38-239E520160F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610B028-0AA8-A308-8EED-446D8C90C4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3EBF7CD-3CE3-3F50-D59E-95B210AC1D95}"/>
              </a:ext>
            </a:extLst>
          </p:cNvPr>
          <p:cNvSpPr>
            <a:spLocks noGrp="1"/>
          </p:cNvSpPr>
          <p:nvPr>
            <p:ph type="dt" sz="half" idx="10"/>
          </p:nvPr>
        </p:nvSpPr>
        <p:spPr/>
        <p:txBody>
          <a:bodyPr/>
          <a:lstStyle/>
          <a:p>
            <a:fld id="{3ACB69CF-8E48-4C33-B798-5498A918B0C0}" type="datetimeFigureOut">
              <a:rPr lang="es-ES" smtClean="0"/>
              <a:t>02/01/2026</a:t>
            </a:fld>
            <a:endParaRPr lang="es-ES"/>
          </a:p>
        </p:txBody>
      </p:sp>
      <p:sp>
        <p:nvSpPr>
          <p:cNvPr id="5" name="Marcador de pie de página 4">
            <a:extLst>
              <a:ext uri="{FF2B5EF4-FFF2-40B4-BE49-F238E27FC236}">
                <a16:creationId xmlns:a16="http://schemas.microsoft.com/office/drawing/2014/main" id="{1C355185-4EB4-E5CB-E931-A9451FDA663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BBAB9A-6AD1-2C16-E49F-BE6A837E1A9D}"/>
              </a:ext>
            </a:extLst>
          </p:cNvPr>
          <p:cNvSpPr>
            <a:spLocks noGrp="1"/>
          </p:cNvSpPr>
          <p:nvPr>
            <p:ph type="sldNum" sz="quarter" idx="12"/>
          </p:nvPr>
        </p:nvSpPr>
        <p:spPr/>
        <p:txBody>
          <a:bodyPr/>
          <a:lstStyle/>
          <a:p>
            <a:fld id="{C86D5288-46EE-42A9-8DB0-2BF18F805484}" type="slidenum">
              <a:rPr lang="es-ES" smtClean="0"/>
              <a:t>‹Nº›</a:t>
            </a:fld>
            <a:endParaRPr lang="es-ES"/>
          </a:p>
        </p:txBody>
      </p:sp>
    </p:spTree>
    <p:extLst>
      <p:ext uri="{BB962C8B-B14F-4D97-AF65-F5344CB8AC3E}">
        <p14:creationId xmlns:p14="http://schemas.microsoft.com/office/powerpoint/2010/main" val="3004271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636238-40BA-4ED5-6301-D10DCECBD28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B3CE800-1411-7A31-4B40-FFA65FE7392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64DD15-FC76-4DDD-824A-A90844589524}"/>
              </a:ext>
            </a:extLst>
          </p:cNvPr>
          <p:cNvSpPr>
            <a:spLocks noGrp="1"/>
          </p:cNvSpPr>
          <p:nvPr>
            <p:ph type="dt" sz="half" idx="10"/>
          </p:nvPr>
        </p:nvSpPr>
        <p:spPr/>
        <p:txBody>
          <a:bodyPr/>
          <a:lstStyle/>
          <a:p>
            <a:fld id="{3ACB69CF-8E48-4C33-B798-5498A918B0C0}" type="datetimeFigureOut">
              <a:rPr lang="es-ES" smtClean="0"/>
              <a:t>02/01/2026</a:t>
            </a:fld>
            <a:endParaRPr lang="es-ES"/>
          </a:p>
        </p:txBody>
      </p:sp>
      <p:sp>
        <p:nvSpPr>
          <p:cNvPr id="5" name="Marcador de pie de página 4">
            <a:extLst>
              <a:ext uri="{FF2B5EF4-FFF2-40B4-BE49-F238E27FC236}">
                <a16:creationId xmlns:a16="http://schemas.microsoft.com/office/drawing/2014/main" id="{86EFE16A-7DCD-081C-8C56-38D23C27719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B6FA766-442B-4240-99F7-2B18D1F98EA8}"/>
              </a:ext>
            </a:extLst>
          </p:cNvPr>
          <p:cNvSpPr>
            <a:spLocks noGrp="1"/>
          </p:cNvSpPr>
          <p:nvPr>
            <p:ph type="sldNum" sz="quarter" idx="12"/>
          </p:nvPr>
        </p:nvSpPr>
        <p:spPr/>
        <p:txBody>
          <a:bodyPr/>
          <a:lstStyle/>
          <a:p>
            <a:fld id="{C86D5288-46EE-42A9-8DB0-2BF18F805484}" type="slidenum">
              <a:rPr lang="es-ES" smtClean="0"/>
              <a:t>‹Nº›</a:t>
            </a:fld>
            <a:endParaRPr lang="es-ES"/>
          </a:p>
        </p:txBody>
      </p:sp>
    </p:spTree>
    <p:extLst>
      <p:ext uri="{BB962C8B-B14F-4D97-AF65-F5344CB8AC3E}">
        <p14:creationId xmlns:p14="http://schemas.microsoft.com/office/powerpoint/2010/main" val="434951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76E2692-E2C9-9FEA-FE84-3A05BBD8BE0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8EC951D-F0DA-1B6E-7DAE-45CCA62A498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64966D8-4B9B-639C-FAB2-21469303449E}"/>
              </a:ext>
            </a:extLst>
          </p:cNvPr>
          <p:cNvSpPr>
            <a:spLocks noGrp="1"/>
          </p:cNvSpPr>
          <p:nvPr>
            <p:ph type="dt" sz="half" idx="10"/>
          </p:nvPr>
        </p:nvSpPr>
        <p:spPr/>
        <p:txBody>
          <a:bodyPr/>
          <a:lstStyle/>
          <a:p>
            <a:fld id="{3ACB69CF-8E48-4C33-B798-5498A918B0C0}" type="datetimeFigureOut">
              <a:rPr lang="es-ES" smtClean="0"/>
              <a:t>02/01/2026</a:t>
            </a:fld>
            <a:endParaRPr lang="es-ES"/>
          </a:p>
        </p:txBody>
      </p:sp>
      <p:sp>
        <p:nvSpPr>
          <p:cNvPr id="5" name="Marcador de pie de página 4">
            <a:extLst>
              <a:ext uri="{FF2B5EF4-FFF2-40B4-BE49-F238E27FC236}">
                <a16:creationId xmlns:a16="http://schemas.microsoft.com/office/drawing/2014/main" id="{B1A9803B-BDD5-F742-9383-0D403A96E24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480C4DE-B204-C306-A366-80B07DF4ADF0}"/>
              </a:ext>
            </a:extLst>
          </p:cNvPr>
          <p:cNvSpPr>
            <a:spLocks noGrp="1"/>
          </p:cNvSpPr>
          <p:nvPr>
            <p:ph type="sldNum" sz="quarter" idx="12"/>
          </p:nvPr>
        </p:nvSpPr>
        <p:spPr/>
        <p:txBody>
          <a:bodyPr/>
          <a:lstStyle/>
          <a:p>
            <a:fld id="{C86D5288-46EE-42A9-8DB0-2BF18F805484}" type="slidenum">
              <a:rPr lang="es-ES" smtClean="0"/>
              <a:t>‹Nº›</a:t>
            </a:fld>
            <a:endParaRPr lang="es-ES"/>
          </a:p>
        </p:txBody>
      </p:sp>
    </p:spTree>
    <p:extLst>
      <p:ext uri="{BB962C8B-B14F-4D97-AF65-F5344CB8AC3E}">
        <p14:creationId xmlns:p14="http://schemas.microsoft.com/office/powerpoint/2010/main" val="1778155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CE8A5E-0AEF-ADCD-4AB8-2B109D5E6F6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BEC26AB-B5B6-2EED-32FD-CF1318EA2D2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EEAB613-83F7-FD5C-BA44-A3B90AE93BB2}"/>
              </a:ext>
            </a:extLst>
          </p:cNvPr>
          <p:cNvSpPr>
            <a:spLocks noGrp="1"/>
          </p:cNvSpPr>
          <p:nvPr>
            <p:ph type="dt" sz="half" idx="10"/>
          </p:nvPr>
        </p:nvSpPr>
        <p:spPr/>
        <p:txBody>
          <a:bodyPr/>
          <a:lstStyle/>
          <a:p>
            <a:fld id="{3ACB69CF-8E48-4C33-B798-5498A918B0C0}" type="datetimeFigureOut">
              <a:rPr lang="es-ES" smtClean="0"/>
              <a:t>02/01/2026</a:t>
            </a:fld>
            <a:endParaRPr lang="es-ES"/>
          </a:p>
        </p:txBody>
      </p:sp>
      <p:sp>
        <p:nvSpPr>
          <p:cNvPr id="5" name="Marcador de pie de página 4">
            <a:extLst>
              <a:ext uri="{FF2B5EF4-FFF2-40B4-BE49-F238E27FC236}">
                <a16:creationId xmlns:a16="http://schemas.microsoft.com/office/drawing/2014/main" id="{9AE4ABB2-6A5F-E4CF-4D70-CA492099E2D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DF6B858-2C43-B2DE-43DC-A001DD494F6B}"/>
              </a:ext>
            </a:extLst>
          </p:cNvPr>
          <p:cNvSpPr>
            <a:spLocks noGrp="1"/>
          </p:cNvSpPr>
          <p:nvPr>
            <p:ph type="sldNum" sz="quarter" idx="12"/>
          </p:nvPr>
        </p:nvSpPr>
        <p:spPr/>
        <p:txBody>
          <a:bodyPr/>
          <a:lstStyle/>
          <a:p>
            <a:fld id="{C86D5288-46EE-42A9-8DB0-2BF18F805484}" type="slidenum">
              <a:rPr lang="es-ES" smtClean="0"/>
              <a:t>‹Nº›</a:t>
            </a:fld>
            <a:endParaRPr lang="es-ES"/>
          </a:p>
        </p:txBody>
      </p:sp>
    </p:spTree>
    <p:extLst>
      <p:ext uri="{BB962C8B-B14F-4D97-AF65-F5344CB8AC3E}">
        <p14:creationId xmlns:p14="http://schemas.microsoft.com/office/powerpoint/2010/main" val="3124693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89702D-21AE-3ACF-F8E6-F0AB7C58DFD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90B2918-0B5C-2F5E-EF8C-AF8BD3CB94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B91C4FA-95B8-4C3D-C4C7-8CB943AFE183}"/>
              </a:ext>
            </a:extLst>
          </p:cNvPr>
          <p:cNvSpPr>
            <a:spLocks noGrp="1"/>
          </p:cNvSpPr>
          <p:nvPr>
            <p:ph type="dt" sz="half" idx="10"/>
          </p:nvPr>
        </p:nvSpPr>
        <p:spPr/>
        <p:txBody>
          <a:bodyPr/>
          <a:lstStyle/>
          <a:p>
            <a:fld id="{3ACB69CF-8E48-4C33-B798-5498A918B0C0}" type="datetimeFigureOut">
              <a:rPr lang="es-ES" smtClean="0"/>
              <a:t>02/01/2026</a:t>
            </a:fld>
            <a:endParaRPr lang="es-ES"/>
          </a:p>
        </p:txBody>
      </p:sp>
      <p:sp>
        <p:nvSpPr>
          <p:cNvPr id="5" name="Marcador de pie de página 4">
            <a:extLst>
              <a:ext uri="{FF2B5EF4-FFF2-40B4-BE49-F238E27FC236}">
                <a16:creationId xmlns:a16="http://schemas.microsoft.com/office/drawing/2014/main" id="{9EC5D693-B912-2940-0517-95FE795BB5B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F7E887A-F7BB-C6EB-1DDE-1EF00312D0B3}"/>
              </a:ext>
            </a:extLst>
          </p:cNvPr>
          <p:cNvSpPr>
            <a:spLocks noGrp="1"/>
          </p:cNvSpPr>
          <p:nvPr>
            <p:ph type="sldNum" sz="quarter" idx="12"/>
          </p:nvPr>
        </p:nvSpPr>
        <p:spPr/>
        <p:txBody>
          <a:bodyPr/>
          <a:lstStyle/>
          <a:p>
            <a:fld id="{C86D5288-46EE-42A9-8DB0-2BF18F805484}" type="slidenum">
              <a:rPr lang="es-ES" smtClean="0"/>
              <a:t>‹Nº›</a:t>
            </a:fld>
            <a:endParaRPr lang="es-ES"/>
          </a:p>
        </p:txBody>
      </p:sp>
    </p:spTree>
    <p:extLst>
      <p:ext uri="{BB962C8B-B14F-4D97-AF65-F5344CB8AC3E}">
        <p14:creationId xmlns:p14="http://schemas.microsoft.com/office/powerpoint/2010/main" val="356746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707630-9BB3-6E8F-C3AC-EE5A3D553A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424F6C-6EA6-E5DF-F0F4-50CF709B4C2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FC87EDD-CC4F-6930-C004-E5AAECECBC9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55F981C-A94B-FA44-9DC1-3C3B636980F9}"/>
              </a:ext>
            </a:extLst>
          </p:cNvPr>
          <p:cNvSpPr>
            <a:spLocks noGrp="1"/>
          </p:cNvSpPr>
          <p:nvPr>
            <p:ph type="dt" sz="half" idx="10"/>
          </p:nvPr>
        </p:nvSpPr>
        <p:spPr/>
        <p:txBody>
          <a:bodyPr/>
          <a:lstStyle/>
          <a:p>
            <a:fld id="{3ACB69CF-8E48-4C33-B798-5498A918B0C0}" type="datetimeFigureOut">
              <a:rPr lang="es-ES" smtClean="0"/>
              <a:t>02/01/2026</a:t>
            </a:fld>
            <a:endParaRPr lang="es-ES"/>
          </a:p>
        </p:txBody>
      </p:sp>
      <p:sp>
        <p:nvSpPr>
          <p:cNvPr id="6" name="Marcador de pie de página 5">
            <a:extLst>
              <a:ext uri="{FF2B5EF4-FFF2-40B4-BE49-F238E27FC236}">
                <a16:creationId xmlns:a16="http://schemas.microsoft.com/office/drawing/2014/main" id="{427EE199-A449-780E-4B08-1F22E840F7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FEB7EB2-5072-9F47-E7B0-661220497520}"/>
              </a:ext>
            </a:extLst>
          </p:cNvPr>
          <p:cNvSpPr>
            <a:spLocks noGrp="1"/>
          </p:cNvSpPr>
          <p:nvPr>
            <p:ph type="sldNum" sz="quarter" idx="12"/>
          </p:nvPr>
        </p:nvSpPr>
        <p:spPr/>
        <p:txBody>
          <a:bodyPr/>
          <a:lstStyle/>
          <a:p>
            <a:fld id="{C86D5288-46EE-42A9-8DB0-2BF18F805484}" type="slidenum">
              <a:rPr lang="es-ES" smtClean="0"/>
              <a:t>‹Nº›</a:t>
            </a:fld>
            <a:endParaRPr lang="es-ES"/>
          </a:p>
        </p:txBody>
      </p:sp>
    </p:spTree>
    <p:extLst>
      <p:ext uri="{BB962C8B-B14F-4D97-AF65-F5344CB8AC3E}">
        <p14:creationId xmlns:p14="http://schemas.microsoft.com/office/powerpoint/2010/main" val="190721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47202E-1D42-F405-C186-256824D30B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520CF6-4BD9-11F4-1923-90C52D74DA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118B569-1288-F1BA-A31C-70896AD9B8B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35227BC-B835-E0BC-19C5-BB5B04F7A5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1FC108F-03A3-AE7F-63C5-66C031742CB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E3DA3A5-B5C6-2E9B-C37A-C3A7C66DF560}"/>
              </a:ext>
            </a:extLst>
          </p:cNvPr>
          <p:cNvSpPr>
            <a:spLocks noGrp="1"/>
          </p:cNvSpPr>
          <p:nvPr>
            <p:ph type="dt" sz="half" idx="10"/>
          </p:nvPr>
        </p:nvSpPr>
        <p:spPr/>
        <p:txBody>
          <a:bodyPr/>
          <a:lstStyle/>
          <a:p>
            <a:fld id="{3ACB69CF-8E48-4C33-B798-5498A918B0C0}" type="datetimeFigureOut">
              <a:rPr lang="es-ES" smtClean="0"/>
              <a:t>02/01/2026</a:t>
            </a:fld>
            <a:endParaRPr lang="es-ES"/>
          </a:p>
        </p:txBody>
      </p:sp>
      <p:sp>
        <p:nvSpPr>
          <p:cNvPr id="8" name="Marcador de pie de página 7">
            <a:extLst>
              <a:ext uri="{FF2B5EF4-FFF2-40B4-BE49-F238E27FC236}">
                <a16:creationId xmlns:a16="http://schemas.microsoft.com/office/drawing/2014/main" id="{338DE101-8DED-CCF3-235F-B0968B0A5D4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1FFF470-4525-90CC-D7DA-ADF4D4416525}"/>
              </a:ext>
            </a:extLst>
          </p:cNvPr>
          <p:cNvSpPr>
            <a:spLocks noGrp="1"/>
          </p:cNvSpPr>
          <p:nvPr>
            <p:ph type="sldNum" sz="quarter" idx="12"/>
          </p:nvPr>
        </p:nvSpPr>
        <p:spPr/>
        <p:txBody>
          <a:bodyPr/>
          <a:lstStyle/>
          <a:p>
            <a:fld id="{C86D5288-46EE-42A9-8DB0-2BF18F805484}" type="slidenum">
              <a:rPr lang="es-ES" smtClean="0"/>
              <a:t>‹Nº›</a:t>
            </a:fld>
            <a:endParaRPr lang="es-ES"/>
          </a:p>
        </p:txBody>
      </p:sp>
    </p:spTree>
    <p:extLst>
      <p:ext uri="{BB962C8B-B14F-4D97-AF65-F5344CB8AC3E}">
        <p14:creationId xmlns:p14="http://schemas.microsoft.com/office/powerpoint/2010/main" val="33572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70301F-30C2-F705-6475-2BA2F326D80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C24128F-8133-94F8-76C2-7899321E3590}"/>
              </a:ext>
            </a:extLst>
          </p:cNvPr>
          <p:cNvSpPr>
            <a:spLocks noGrp="1"/>
          </p:cNvSpPr>
          <p:nvPr>
            <p:ph type="dt" sz="half" idx="10"/>
          </p:nvPr>
        </p:nvSpPr>
        <p:spPr/>
        <p:txBody>
          <a:bodyPr/>
          <a:lstStyle/>
          <a:p>
            <a:fld id="{3ACB69CF-8E48-4C33-B798-5498A918B0C0}" type="datetimeFigureOut">
              <a:rPr lang="es-ES" smtClean="0"/>
              <a:t>02/01/2026</a:t>
            </a:fld>
            <a:endParaRPr lang="es-ES"/>
          </a:p>
        </p:txBody>
      </p:sp>
      <p:sp>
        <p:nvSpPr>
          <p:cNvPr id="4" name="Marcador de pie de página 3">
            <a:extLst>
              <a:ext uri="{FF2B5EF4-FFF2-40B4-BE49-F238E27FC236}">
                <a16:creationId xmlns:a16="http://schemas.microsoft.com/office/drawing/2014/main" id="{E546CCFB-A47E-F8A6-D039-B03202626EC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74E40B0-F18C-F363-6480-A59377B5BD0D}"/>
              </a:ext>
            </a:extLst>
          </p:cNvPr>
          <p:cNvSpPr>
            <a:spLocks noGrp="1"/>
          </p:cNvSpPr>
          <p:nvPr>
            <p:ph type="sldNum" sz="quarter" idx="12"/>
          </p:nvPr>
        </p:nvSpPr>
        <p:spPr/>
        <p:txBody>
          <a:bodyPr/>
          <a:lstStyle/>
          <a:p>
            <a:fld id="{C86D5288-46EE-42A9-8DB0-2BF18F805484}" type="slidenum">
              <a:rPr lang="es-ES" smtClean="0"/>
              <a:t>‹Nº›</a:t>
            </a:fld>
            <a:endParaRPr lang="es-ES"/>
          </a:p>
        </p:txBody>
      </p:sp>
    </p:spTree>
    <p:extLst>
      <p:ext uri="{BB962C8B-B14F-4D97-AF65-F5344CB8AC3E}">
        <p14:creationId xmlns:p14="http://schemas.microsoft.com/office/powerpoint/2010/main" val="1872416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A5D59F8-B334-B8E5-9F81-2ADF75043B23}"/>
              </a:ext>
            </a:extLst>
          </p:cNvPr>
          <p:cNvSpPr>
            <a:spLocks noGrp="1"/>
          </p:cNvSpPr>
          <p:nvPr>
            <p:ph type="dt" sz="half" idx="10"/>
          </p:nvPr>
        </p:nvSpPr>
        <p:spPr/>
        <p:txBody>
          <a:bodyPr/>
          <a:lstStyle/>
          <a:p>
            <a:fld id="{3ACB69CF-8E48-4C33-B798-5498A918B0C0}" type="datetimeFigureOut">
              <a:rPr lang="es-ES" smtClean="0"/>
              <a:t>02/01/2026</a:t>
            </a:fld>
            <a:endParaRPr lang="es-ES"/>
          </a:p>
        </p:txBody>
      </p:sp>
      <p:sp>
        <p:nvSpPr>
          <p:cNvPr id="3" name="Marcador de pie de página 2">
            <a:extLst>
              <a:ext uri="{FF2B5EF4-FFF2-40B4-BE49-F238E27FC236}">
                <a16:creationId xmlns:a16="http://schemas.microsoft.com/office/drawing/2014/main" id="{42E1D785-CEC9-E4E3-ACC6-A6BBE3A575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D13EE20-7AB5-49D0-E19A-EB5F4792E4EB}"/>
              </a:ext>
            </a:extLst>
          </p:cNvPr>
          <p:cNvSpPr>
            <a:spLocks noGrp="1"/>
          </p:cNvSpPr>
          <p:nvPr>
            <p:ph type="sldNum" sz="quarter" idx="12"/>
          </p:nvPr>
        </p:nvSpPr>
        <p:spPr/>
        <p:txBody>
          <a:bodyPr/>
          <a:lstStyle/>
          <a:p>
            <a:fld id="{C86D5288-46EE-42A9-8DB0-2BF18F805484}" type="slidenum">
              <a:rPr lang="es-ES" smtClean="0"/>
              <a:t>‹Nº›</a:t>
            </a:fld>
            <a:endParaRPr lang="es-ES"/>
          </a:p>
        </p:txBody>
      </p:sp>
    </p:spTree>
    <p:extLst>
      <p:ext uri="{BB962C8B-B14F-4D97-AF65-F5344CB8AC3E}">
        <p14:creationId xmlns:p14="http://schemas.microsoft.com/office/powerpoint/2010/main" val="3508666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40B060-A98C-9370-AB19-DA2AC207E1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93DE6F4-F8CC-C467-6D95-6F8A7AEC67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5DDA70B-1469-F2C6-5076-3905AE537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6AB86A2-1D20-EFA7-3C0B-F367EF1A1D5E}"/>
              </a:ext>
            </a:extLst>
          </p:cNvPr>
          <p:cNvSpPr>
            <a:spLocks noGrp="1"/>
          </p:cNvSpPr>
          <p:nvPr>
            <p:ph type="dt" sz="half" idx="10"/>
          </p:nvPr>
        </p:nvSpPr>
        <p:spPr/>
        <p:txBody>
          <a:bodyPr/>
          <a:lstStyle/>
          <a:p>
            <a:fld id="{3ACB69CF-8E48-4C33-B798-5498A918B0C0}" type="datetimeFigureOut">
              <a:rPr lang="es-ES" smtClean="0"/>
              <a:t>02/01/2026</a:t>
            </a:fld>
            <a:endParaRPr lang="es-ES"/>
          </a:p>
        </p:txBody>
      </p:sp>
      <p:sp>
        <p:nvSpPr>
          <p:cNvPr id="6" name="Marcador de pie de página 5">
            <a:extLst>
              <a:ext uri="{FF2B5EF4-FFF2-40B4-BE49-F238E27FC236}">
                <a16:creationId xmlns:a16="http://schemas.microsoft.com/office/drawing/2014/main" id="{EF372285-D26E-4397-D4FD-10003F4562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6F91CCC-0A50-55E8-3A1A-47AB925B5D50}"/>
              </a:ext>
            </a:extLst>
          </p:cNvPr>
          <p:cNvSpPr>
            <a:spLocks noGrp="1"/>
          </p:cNvSpPr>
          <p:nvPr>
            <p:ph type="sldNum" sz="quarter" idx="12"/>
          </p:nvPr>
        </p:nvSpPr>
        <p:spPr/>
        <p:txBody>
          <a:bodyPr/>
          <a:lstStyle/>
          <a:p>
            <a:fld id="{C86D5288-46EE-42A9-8DB0-2BF18F805484}" type="slidenum">
              <a:rPr lang="es-ES" smtClean="0"/>
              <a:t>‹Nº›</a:t>
            </a:fld>
            <a:endParaRPr lang="es-ES"/>
          </a:p>
        </p:txBody>
      </p:sp>
    </p:spTree>
    <p:extLst>
      <p:ext uri="{BB962C8B-B14F-4D97-AF65-F5344CB8AC3E}">
        <p14:creationId xmlns:p14="http://schemas.microsoft.com/office/powerpoint/2010/main" val="848043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2B8A58-439F-E58A-8D4F-AC41BEDC3CC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9576E72-453A-8A99-A979-FA9D3F5E10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0F5B970-7BD4-87E8-46F8-D9EB59222F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5ACB5A-FE9B-9267-E9BA-3EB8F4C2A711}"/>
              </a:ext>
            </a:extLst>
          </p:cNvPr>
          <p:cNvSpPr>
            <a:spLocks noGrp="1"/>
          </p:cNvSpPr>
          <p:nvPr>
            <p:ph type="dt" sz="half" idx="10"/>
          </p:nvPr>
        </p:nvSpPr>
        <p:spPr/>
        <p:txBody>
          <a:bodyPr/>
          <a:lstStyle/>
          <a:p>
            <a:fld id="{3ACB69CF-8E48-4C33-B798-5498A918B0C0}" type="datetimeFigureOut">
              <a:rPr lang="es-ES" smtClean="0"/>
              <a:t>02/01/2026</a:t>
            </a:fld>
            <a:endParaRPr lang="es-ES"/>
          </a:p>
        </p:txBody>
      </p:sp>
      <p:sp>
        <p:nvSpPr>
          <p:cNvPr id="6" name="Marcador de pie de página 5">
            <a:extLst>
              <a:ext uri="{FF2B5EF4-FFF2-40B4-BE49-F238E27FC236}">
                <a16:creationId xmlns:a16="http://schemas.microsoft.com/office/drawing/2014/main" id="{F2F6BC49-D6BE-3E2B-9AC3-CB7849C719C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1706512-6325-AEE8-B119-BB6A93BD355C}"/>
              </a:ext>
            </a:extLst>
          </p:cNvPr>
          <p:cNvSpPr>
            <a:spLocks noGrp="1"/>
          </p:cNvSpPr>
          <p:nvPr>
            <p:ph type="sldNum" sz="quarter" idx="12"/>
          </p:nvPr>
        </p:nvSpPr>
        <p:spPr/>
        <p:txBody>
          <a:bodyPr/>
          <a:lstStyle/>
          <a:p>
            <a:fld id="{C86D5288-46EE-42A9-8DB0-2BF18F805484}" type="slidenum">
              <a:rPr lang="es-ES" smtClean="0"/>
              <a:t>‹Nº›</a:t>
            </a:fld>
            <a:endParaRPr lang="es-ES"/>
          </a:p>
        </p:txBody>
      </p:sp>
    </p:spTree>
    <p:extLst>
      <p:ext uri="{BB962C8B-B14F-4D97-AF65-F5344CB8AC3E}">
        <p14:creationId xmlns:p14="http://schemas.microsoft.com/office/powerpoint/2010/main" val="2828689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18506BD-B614-B200-D7EF-5604DC2D4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EC107F6-9D41-82DC-2AF9-8CAA1AF124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EE90268-1D3B-9F65-83BE-86368C0B2C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B69CF-8E48-4C33-B798-5498A918B0C0}" type="datetimeFigureOut">
              <a:rPr lang="es-ES" smtClean="0"/>
              <a:t>02/01/2026</a:t>
            </a:fld>
            <a:endParaRPr lang="es-ES"/>
          </a:p>
        </p:txBody>
      </p:sp>
      <p:sp>
        <p:nvSpPr>
          <p:cNvPr id="5" name="Marcador de pie de página 4">
            <a:extLst>
              <a:ext uri="{FF2B5EF4-FFF2-40B4-BE49-F238E27FC236}">
                <a16:creationId xmlns:a16="http://schemas.microsoft.com/office/drawing/2014/main" id="{01FCE186-6EDD-BBFA-4D9A-086AF9048E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DDFD777-7872-D115-602D-B5718CBCA5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D5288-46EE-42A9-8DB0-2BF18F805484}" type="slidenum">
              <a:rPr lang="es-ES" smtClean="0"/>
              <a:t>‹Nº›</a:t>
            </a:fld>
            <a:endParaRPr lang="es-ES"/>
          </a:p>
        </p:txBody>
      </p:sp>
    </p:spTree>
    <p:extLst>
      <p:ext uri="{BB962C8B-B14F-4D97-AF65-F5344CB8AC3E}">
        <p14:creationId xmlns:p14="http://schemas.microsoft.com/office/powerpoint/2010/main" val="1347997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40.jp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jpeg"/><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45.jp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jp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49.jpe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JP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54.jp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jpg"/><Relationship Id="rId7" Type="http://schemas.microsoft.com/office/2007/relationships/hdphoto" Target="../media/hdphoto1.wdp"/><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3.wdp"/><Relationship Id="rId2" Type="http://schemas.openxmlformats.org/officeDocument/2006/relationships/image" Target="../media/image62.jpg"/><Relationship Id="rId1" Type="http://schemas.openxmlformats.org/officeDocument/2006/relationships/slideLayout" Target="../slideLayouts/slideLayout7.xml"/><Relationship Id="rId6" Type="http://schemas.openxmlformats.org/officeDocument/2006/relationships/image" Target="../media/image65.png"/><Relationship Id="rId5" Type="http://schemas.microsoft.com/office/2007/relationships/hdphoto" Target="../media/hdphoto2.wdp"/><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7.jp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4.jpg"/><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31.jpe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36.jpe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a:extLst>
            <a:ext uri="{FF2B5EF4-FFF2-40B4-BE49-F238E27FC236}">
              <a16:creationId xmlns:a16="http://schemas.microsoft.com/office/drawing/2014/main" id="{5377B51D-7551-2728-68B7-7206BC04D09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D53D4CF1-552D-06B5-E643-CC744EA9BE61}"/>
              </a:ext>
            </a:extLst>
          </p:cNvPr>
          <p:cNvSpPr txBox="1"/>
          <p:nvPr/>
        </p:nvSpPr>
        <p:spPr>
          <a:xfrm>
            <a:off x="132203" y="0"/>
            <a:ext cx="7888077" cy="1754326"/>
          </a:xfrm>
          <a:prstGeom prst="rect">
            <a:avLst/>
          </a:prstGeom>
          <a:noFill/>
          <a:effectLst>
            <a:softEdge rad="63500"/>
          </a:effectLst>
        </p:spPr>
        <p:txBody>
          <a:bodyPr wrap="square">
            <a:spAutoFit/>
            <a:scene3d>
              <a:camera prst="orthographicFront"/>
              <a:lightRig rig="threePt" dir="t"/>
            </a:scene3d>
            <a:sp3d extrusionH="57150">
              <a:bevelT h="25400" prst="softRound"/>
            </a:sp3d>
          </a:bodyPr>
          <a:lstStyle/>
          <a:p>
            <a:pPr algn="ctr"/>
            <a:r>
              <a:rPr lang="es-ES" sz="5400" b="1" dirty="0">
                <a:ln w="3175"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dist="38100" dir="10800000" algn="r" rotWithShape="0">
                    <a:prstClr val="black"/>
                  </a:outerShdw>
                </a:effectLst>
                <a:latin typeface="Abhaya Libre ExtraBold" panose="02000803000000000000" pitchFamily="2" charset="0"/>
                <a:cs typeface="Abhaya Libre ExtraBold" panose="02000803000000000000" pitchFamily="2" charset="0"/>
              </a:rPr>
              <a:t>¿Es la Ley la transcripción del carácter de Dios?</a:t>
            </a:r>
          </a:p>
        </p:txBody>
      </p:sp>
    </p:spTree>
    <p:extLst>
      <p:ext uri="{BB962C8B-B14F-4D97-AF65-F5344CB8AC3E}">
        <p14:creationId xmlns:p14="http://schemas.microsoft.com/office/powerpoint/2010/main" val="17623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pic>
        <p:nvPicPr>
          <p:cNvPr id="4" name="Imagen 3" descr="Forma&#10;&#10;El contenido generado por IA puede ser incorrecto.">
            <a:extLst>
              <a:ext uri="{FF2B5EF4-FFF2-40B4-BE49-F238E27FC236}">
                <a16:creationId xmlns:a16="http://schemas.microsoft.com/office/drawing/2014/main" id="{D975DDD2-0BDB-6F9D-2145-FA35B87F7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5243" y="52536"/>
            <a:ext cx="5937516" cy="1999492"/>
          </a:xfrm>
          <a:prstGeom prst="rect">
            <a:avLst/>
          </a:prstGeom>
          <a:effectLst>
            <a:outerShdw blurRad="50800" dist="38100" dir="8100000" algn="tr" rotWithShape="0">
              <a:prstClr val="black">
                <a:alpha val="40000"/>
              </a:prstClr>
            </a:outerShdw>
          </a:effectLst>
        </p:spPr>
      </p:pic>
      <p:pic>
        <p:nvPicPr>
          <p:cNvPr id="6" name="Imagen 5" descr="Forma&#10;&#10;El contenido generado por IA puede ser incorrecto.">
            <a:extLst>
              <a:ext uri="{FF2B5EF4-FFF2-40B4-BE49-F238E27FC236}">
                <a16:creationId xmlns:a16="http://schemas.microsoft.com/office/drawing/2014/main" id="{B1BE42BE-738B-A38A-72CC-7DAD78710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3" y="52536"/>
            <a:ext cx="5937516" cy="1999492"/>
          </a:xfrm>
          <a:prstGeom prst="rect">
            <a:avLst/>
          </a:prstGeom>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E94E7CDA-8276-6403-5911-A3244533EC18}"/>
              </a:ext>
            </a:extLst>
          </p:cNvPr>
          <p:cNvSpPr txBox="1"/>
          <p:nvPr/>
        </p:nvSpPr>
        <p:spPr>
          <a:xfrm>
            <a:off x="865485" y="636782"/>
            <a:ext cx="4616822" cy="830997"/>
          </a:xfrm>
          <a:prstGeom prst="rect">
            <a:avLst/>
          </a:prstGeom>
          <a:noFill/>
        </p:spPr>
        <p:txBody>
          <a:bodyPr wrap="square" rtlCol="0">
            <a:spAutoFit/>
          </a:bodyPr>
          <a:lstStyle/>
          <a:p>
            <a:pPr algn="ctr"/>
            <a:r>
              <a:rPr lang="es-ES" sz="4800" b="1" dirty="0">
                <a:ln>
                  <a:solidFill>
                    <a:srgbClr val="FFFF00"/>
                  </a:solidFill>
                </a:ln>
                <a:solidFill>
                  <a:srgbClr val="557A57"/>
                </a:solidFill>
              </a:rPr>
              <a:t>DIOS ES ETERNO</a:t>
            </a:r>
          </a:p>
        </p:txBody>
      </p:sp>
      <p:sp>
        <p:nvSpPr>
          <p:cNvPr id="10" name="CuadroTexto 9">
            <a:extLst>
              <a:ext uri="{FF2B5EF4-FFF2-40B4-BE49-F238E27FC236}">
                <a16:creationId xmlns:a16="http://schemas.microsoft.com/office/drawing/2014/main" id="{94387617-F569-5643-9665-9242D723FC89}"/>
              </a:ext>
            </a:extLst>
          </p:cNvPr>
          <p:cNvSpPr txBox="1"/>
          <p:nvPr/>
        </p:nvSpPr>
        <p:spPr>
          <a:xfrm>
            <a:off x="7519149" y="267451"/>
            <a:ext cx="3249704" cy="1569660"/>
          </a:xfrm>
          <a:prstGeom prst="rect">
            <a:avLst/>
          </a:prstGeom>
          <a:noFill/>
        </p:spPr>
        <p:txBody>
          <a:bodyPr wrap="square" rtlCol="0">
            <a:spAutoFit/>
          </a:bodyPr>
          <a:lstStyle/>
          <a:p>
            <a:pPr algn="ctr"/>
            <a:r>
              <a:rPr lang="es-ES" sz="4800" b="1" dirty="0">
                <a:ln>
                  <a:solidFill>
                    <a:schemeClr val="bg1"/>
                  </a:solidFill>
                </a:ln>
                <a:solidFill>
                  <a:srgbClr val="9C5514"/>
                </a:solidFill>
              </a:rPr>
              <a:t>LA LEY ES ETERNA</a:t>
            </a:r>
          </a:p>
        </p:txBody>
      </p:sp>
      <p:sp>
        <p:nvSpPr>
          <p:cNvPr id="11" name="CuadroTexto 10">
            <a:extLst>
              <a:ext uri="{FF2B5EF4-FFF2-40B4-BE49-F238E27FC236}">
                <a16:creationId xmlns:a16="http://schemas.microsoft.com/office/drawing/2014/main" id="{0AA114F8-475D-8009-6036-450A4163C81F}"/>
              </a:ext>
            </a:extLst>
          </p:cNvPr>
          <p:cNvSpPr txBox="1"/>
          <p:nvPr/>
        </p:nvSpPr>
        <p:spPr>
          <a:xfrm flipH="1">
            <a:off x="79239" y="4867725"/>
            <a:ext cx="6482925" cy="1938992"/>
          </a:xfrm>
          <a:prstGeom prst="homePlate">
            <a:avLst>
              <a:gd name="adj" fmla="val 23379"/>
            </a:avLst>
          </a:prstGeom>
          <a:solidFill>
            <a:srgbClr val="557A57"/>
          </a:solidFill>
          <a:ln>
            <a:solidFill>
              <a:srgbClr val="547A56"/>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lvl1pPr>
              <a:defRPr sz="2400" b="1"/>
            </a:lvl1pPr>
          </a:lstStyle>
          <a:p>
            <a:pPr algn="ctr"/>
            <a:endParaRPr lang="es-ES" dirty="0">
              <a:solidFill>
                <a:schemeClr val="bg1"/>
              </a:solidFill>
            </a:endParaRPr>
          </a:p>
        </p:txBody>
      </p:sp>
      <p:sp>
        <p:nvSpPr>
          <p:cNvPr id="13" name="CuadroTexto 12">
            <a:extLst>
              <a:ext uri="{FF2B5EF4-FFF2-40B4-BE49-F238E27FC236}">
                <a16:creationId xmlns:a16="http://schemas.microsoft.com/office/drawing/2014/main" id="{ACB8B1BB-9F74-BE2C-C9A3-07AE163A5C41}"/>
              </a:ext>
            </a:extLst>
          </p:cNvPr>
          <p:cNvSpPr txBox="1"/>
          <p:nvPr/>
        </p:nvSpPr>
        <p:spPr>
          <a:xfrm>
            <a:off x="6175244" y="2149343"/>
            <a:ext cx="5937516" cy="1938992"/>
          </a:xfrm>
          <a:prstGeom prst="homePlate">
            <a:avLst>
              <a:gd name="adj" fmla="val 17831"/>
            </a:avLst>
          </a:prstGeom>
          <a:solidFill>
            <a:srgbClr val="AD661A"/>
          </a:solidFill>
          <a:ln>
            <a:solidFill>
              <a:srgbClr val="AD661A"/>
            </a:solidFill>
          </a:ln>
          <a:effectLst>
            <a:outerShdw blurRad="50800" dist="38100" dir="8100000" algn="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lvl1pPr>
              <a:defRPr sz="2400" b="1"/>
            </a:lvl1pPr>
          </a:lstStyle>
          <a:p>
            <a:pPr algn="ctr"/>
            <a:endParaRPr lang="es-ES" dirty="0">
              <a:solidFill>
                <a:schemeClr val="bg1"/>
              </a:solidFill>
            </a:endParaRPr>
          </a:p>
        </p:txBody>
      </p:sp>
      <p:sp>
        <p:nvSpPr>
          <p:cNvPr id="9" name="CuadroTexto 8">
            <a:extLst>
              <a:ext uri="{FF2B5EF4-FFF2-40B4-BE49-F238E27FC236}">
                <a16:creationId xmlns:a16="http://schemas.microsoft.com/office/drawing/2014/main" id="{EC6F9F3E-D9C8-763C-F816-1085F0F581D4}"/>
              </a:ext>
            </a:extLst>
          </p:cNvPr>
          <p:cNvSpPr txBox="1"/>
          <p:nvPr/>
        </p:nvSpPr>
        <p:spPr>
          <a:xfrm>
            <a:off x="6043652" y="2156679"/>
            <a:ext cx="5937515" cy="1938992"/>
          </a:xfrm>
          <a:prstGeom prst="rect">
            <a:avLst/>
          </a:prstGeom>
          <a:noFill/>
        </p:spPr>
        <p:txBody>
          <a:bodyPr wrap="square">
            <a:spAutoFit/>
          </a:bodyPr>
          <a:lstStyle/>
          <a:p>
            <a:pPr algn="ctr"/>
            <a:r>
              <a:rPr lang="es-ES" sz="2400" b="1" dirty="0">
                <a:solidFill>
                  <a:schemeClr val="bg1"/>
                </a:solidFill>
              </a:rPr>
              <a:t>Las obras de sus manos son verdad y juicio; fieles son todos sus mandamientos, afirmados eternamente y para siempre, hechos en verdad y en rectitud.</a:t>
            </a:r>
            <a:br>
              <a:rPr lang="es-ES" sz="2400" b="1" dirty="0">
                <a:solidFill>
                  <a:schemeClr val="bg1"/>
                </a:solidFill>
              </a:rPr>
            </a:br>
            <a:r>
              <a:rPr lang="es-ES" sz="2400" b="1" dirty="0">
                <a:solidFill>
                  <a:schemeClr val="bg1"/>
                </a:solidFill>
              </a:rPr>
              <a:t>(Salmo 111:7-8)</a:t>
            </a:r>
          </a:p>
        </p:txBody>
      </p:sp>
      <p:sp>
        <p:nvSpPr>
          <p:cNvPr id="7" name="CuadroTexto 6">
            <a:extLst>
              <a:ext uri="{FF2B5EF4-FFF2-40B4-BE49-F238E27FC236}">
                <a16:creationId xmlns:a16="http://schemas.microsoft.com/office/drawing/2014/main" id="{E1ED2B2D-18A0-D23B-E187-69EEA2114B33}"/>
              </a:ext>
            </a:extLst>
          </p:cNvPr>
          <p:cNvSpPr txBox="1"/>
          <p:nvPr/>
        </p:nvSpPr>
        <p:spPr>
          <a:xfrm>
            <a:off x="488618" y="4860389"/>
            <a:ext cx="5937515" cy="1938992"/>
          </a:xfrm>
          <a:prstGeom prst="rect">
            <a:avLst/>
          </a:prstGeom>
          <a:noFill/>
        </p:spPr>
        <p:txBody>
          <a:bodyPr wrap="square">
            <a:spAutoFit/>
          </a:bodyPr>
          <a:lstStyle/>
          <a:p>
            <a:pPr algn="ctr"/>
            <a:r>
              <a:rPr lang="es-ES" sz="2400" b="1" dirty="0">
                <a:solidFill>
                  <a:schemeClr val="bg1"/>
                </a:solidFill>
              </a:rPr>
              <a:t>¿No has sabido, no has oído que el Dios eterno es Jehová, el cual creó los confines de la tierra? No desfallece, ni se fatiga con cansancio, y su entendimiento no hay quien lo alcance. (Isaías 40:28)</a:t>
            </a:r>
          </a:p>
        </p:txBody>
      </p:sp>
      <p:pic>
        <p:nvPicPr>
          <p:cNvPr id="15" name="Imagen 14" descr="Un conjunto de letras blancas en un fondo blanco&#10;&#10;El contenido generado por IA puede ser incorrecto.">
            <a:extLst>
              <a:ext uri="{FF2B5EF4-FFF2-40B4-BE49-F238E27FC236}">
                <a16:creationId xmlns:a16="http://schemas.microsoft.com/office/drawing/2014/main" id="{8FA6F559-1F7C-5863-F954-09D0244CF9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0071" y="4200322"/>
            <a:ext cx="5272688" cy="2605569"/>
          </a:xfrm>
          <a:prstGeom prst="rect">
            <a:avLst/>
          </a:prstGeom>
          <a:blipFill dpi="0" rotWithShape="1">
            <a:blip r:embed="rId6"/>
            <a:srcRect/>
            <a:stretch>
              <a:fillRect l="257" t="-73711" r="-257" b="-131213"/>
            </a:stretch>
          </a:blipFill>
          <a:ln>
            <a:solidFill>
              <a:srgbClr val="AD661A"/>
            </a:solidFill>
          </a:ln>
          <a:effectLst/>
          <a:scene3d>
            <a:camera prst="orthographicFront">
              <a:rot lat="0" lon="0" rev="0"/>
            </a:camera>
            <a:lightRig rig="contrasting" dir="t">
              <a:rot lat="0" lon="0" rev="1200000"/>
            </a:lightRig>
          </a:scene3d>
          <a:sp3d contourW="19050" prstMaterial="metal">
            <a:bevelT w="88900" h="203200"/>
            <a:bevelB w="165100" h="254000"/>
          </a:sp3d>
        </p:spPr>
      </p:pic>
      <p:pic>
        <p:nvPicPr>
          <p:cNvPr id="19" name="Imagen 18" descr="Dibujo de una persona&#10;&#10;El contenido generado por IA puede ser incorrecto.">
            <a:extLst>
              <a:ext uri="{FF2B5EF4-FFF2-40B4-BE49-F238E27FC236}">
                <a16:creationId xmlns:a16="http://schemas.microsoft.com/office/drawing/2014/main" id="{F321302D-E97B-20BC-9EAE-FAAC8AC6646B}"/>
              </a:ext>
            </a:extLst>
          </p:cNvPr>
          <p:cNvPicPr>
            <a:picLocks noChangeAspect="1"/>
          </p:cNvPicPr>
          <p:nvPr/>
        </p:nvPicPr>
        <p:blipFill>
          <a:blip r:embed="rId7">
            <a:extLst>
              <a:ext uri="{28A0092B-C50C-407E-A947-70E740481C1C}">
                <a14:useLocalDpi xmlns:a14="http://schemas.microsoft.com/office/drawing/2010/main" val="0"/>
              </a:ext>
            </a:extLst>
          </a:blip>
          <a:srcRect b="14495"/>
          <a:stretch>
            <a:fillRect/>
          </a:stretch>
        </p:blipFill>
        <p:spPr>
          <a:xfrm>
            <a:off x="297273" y="2093444"/>
            <a:ext cx="5614786" cy="2690930"/>
          </a:xfrm>
          <a:prstGeom prst="rect">
            <a:avLst/>
          </a:prstGeom>
          <a:blipFill dpi="0" rotWithShape="1">
            <a:blip r:embed="rId6"/>
            <a:srcRect/>
            <a:stretch>
              <a:fillRect l="257" t="-73711" r="-257" b="-131213"/>
            </a:stretch>
          </a:blipFill>
          <a:ln>
            <a:solidFill>
              <a:srgbClr val="38613D"/>
            </a:solidFill>
          </a:ln>
          <a:effectLst/>
          <a:scene3d>
            <a:camera prst="orthographicFront">
              <a:rot lat="0" lon="0" rev="0"/>
            </a:camera>
            <a:lightRig rig="contrasting" dir="t">
              <a:rot lat="0" lon="0" rev="1200000"/>
            </a:lightRig>
          </a:scene3d>
          <a:sp3d contourW="19050" prstMaterial="metal">
            <a:bevelT w="88900" h="203200"/>
            <a:bevelB w="165100" h="254000"/>
          </a:sp3d>
        </p:spPr>
      </p:pic>
      <p:sp>
        <p:nvSpPr>
          <p:cNvPr id="20" name="CuadroTexto 19">
            <a:extLst>
              <a:ext uri="{FF2B5EF4-FFF2-40B4-BE49-F238E27FC236}">
                <a16:creationId xmlns:a16="http://schemas.microsoft.com/office/drawing/2014/main" id="{1325FEE4-19BE-C576-197F-24258B0C3596}"/>
              </a:ext>
            </a:extLst>
          </p:cNvPr>
          <p:cNvSpPr txBox="1"/>
          <p:nvPr/>
        </p:nvSpPr>
        <p:spPr>
          <a:xfrm>
            <a:off x="270425" y="510155"/>
            <a:ext cx="625459" cy="1015663"/>
          </a:xfrm>
          <a:prstGeom prst="rect">
            <a:avLst/>
          </a:prstGeom>
          <a:noFill/>
        </p:spPr>
        <p:txBody>
          <a:bodyPr wrap="square" rtlCol="0">
            <a:spAutoFit/>
          </a:bodyPr>
          <a:lstStyle/>
          <a:p>
            <a:pPr algn="ctr"/>
            <a:r>
              <a:rPr lang="es-ES" sz="6000" b="1" dirty="0">
                <a:ln>
                  <a:solidFill>
                    <a:srgbClr val="FFFF00"/>
                  </a:solidFill>
                </a:ln>
                <a:solidFill>
                  <a:srgbClr val="557A57"/>
                </a:solidFill>
              </a:rPr>
              <a:t>8</a:t>
            </a:r>
          </a:p>
        </p:txBody>
      </p:sp>
      <p:sp>
        <p:nvSpPr>
          <p:cNvPr id="21" name="CuadroTexto 20">
            <a:extLst>
              <a:ext uri="{FF2B5EF4-FFF2-40B4-BE49-F238E27FC236}">
                <a16:creationId xmlns:a16="http://schemas.microsoft.com/office/drawing/2014/main" id="{A86C3653-BD63-3AAD-DBB5-44FCEA2C3F0D}"/>
              </a:ext>
            </a:extLst>
          </p:cNvPr>
          <p:cNvSpPr txBox="1"/>
          <p:nvPr/>
        </p:nvSpPr>
        <p:spPr>
          <a:xfrm>
            <a:off x="11315994" y="510155"/>
            <a:ext cx="625459" cy="1015663"/>
          </a:xfrm>
          <a:prstGeom prst="rect">
            <a:avLst/>
          </a:prstGeom>
          <a:noFill/>
        </p:spPr>
        <p:txBody>
          <a:bodyPr wrap="square" rtlCol="0">
            <a:spAutoFit/>
          </a:bodyPr>
          <a:lstStyle/>
          <a:p>
            <a:pPr algn="ctr"/>
            <a:r>
              <a:rPr lang="es-ES" sz="6000" b="1" dirty="0">
                <a:ln>
                  <a:solidFill>
                    <a:srgbClr val="FFFF00"/>
                  </a:solidFill>
                </a:ln>
                <a:solidFill>
                  <a:srgbClr val="9C5514"/>
                </a:solidFill>
              </a:rPr>
              <a:t>H</a:t>
            </a:r>
          </a:p>
        </p:txBody>
      </p:sp>
    </p:spTree>
    <p:extLst>
      <p:ext uri="{BB962C8B-B14F-4D97-AF65-F5344CB8AC3E}">
        <p14:creationId xmlns:p14="http://schemas.microsoft.com/office/powerpoint/2010/main" val="102126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50"/>
                                        <p:tgtEl>
                                          <p:spTgt spid="20"/>
                                        </p:tgtEl>
                                      </p:cBhvr>
                                    </p:animEffect>
                                  </p:childTnLst>
                                </p:cTn>
                              </p:par>
                            </p:childTnLst>
                          </p:cTn>
                        </p:par>
                        <p:par>
                          <p:cTn id="13" fill="hold">
                            <p:stCondLst>
                              <p:cond delay="750"/>
                            </p:stCondLst>
                            <p:childTnLst>
                              <p:par>
                                <p:cTn id="14" presetID="16" presetClass="entr" presetSubtype="37"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0-#ppt_w/2"/>
                                          </p:val>
                                        </p:tav>
                                        <p:tav tm="100000">
                                          <p:val>
                                            <p:strVal val="#ppt_x"/>
                                          </p:val>
                                        </p:tav>
                                      </p:tavLst>
                                    </p:anim>
                                    <p:anim calcmode="lin" valueType="num">
                                      <p:cBhvr additive="base">
                                        <p:cTn id="39" dur="500" fill="hold"/>
                                        <p:tgtEl>
                                          <p:spTgt spid="4"/>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childTnLst>
                          </p:cTn>
                        </p:par>
                        <p:par>
                          <p:cTn id="44" fill="hold">
                            <p:stCondLst>
                              <p:cond delay="1000"/>
                            </p:stCondLst>
                            <p:childTnLst>
                              <p:par>
                                <p:cTn id="45" presetID="16" presetClass="entr" presetSubtype="37"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outVertical)">
                                      <p:cBhvr>
                                        <p:cTn id="47" dur="1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Effect transition="in" filter="fade">
                                      <p:cBhvr>
                                        <p:cTn id="60" dur="500"/>
                                        <p:tgtEl>
                                          <p:spTgt spid="13"/>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left)">
                                      <p:cBhvr>
                                        <p:cTn id="6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P spid="13" grpId="0" animBg="1"/>
      <p:bldP spid="9" grpId="0"/>
      <p:bldP spid="7"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7C144DDF-97EE-11D8-AA65-0448BDCB8D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718" y="82257"/>
            <a:ext cx="5871882" cy="1171262"/>
          </a:xfrm>
          <a:prstGeom prst="rect">
            <a:avLst/>
          </a:prstGeom>
        </p:spPr>
      </p:pic>
      <p:pic>
        <p:nvPicPr>
          <p:cNvPr id="11" name="Imagen 10" descr="Forma, Rectángulo&#10;&#10;El contenido generado por IA puede ser incorrecto.">
            <a:extLst>
              <a:ext uri="{FF2B5EF4-FFF2-40B4-BE49-F238E27FC236}">
                <a16:creationId xmlns:a16="http://schemas.microsoft.com/office/drawing/2014/main" id="{CD8EB4AA-4CAE-1950-36AB-EE204FFFC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4278" y="68862"/>
            <a:ext cx="6096005" cy="1198052"/>
          </a:xfrm>
          <a:prstGeom prst="rect">
            <a:avLst/>
          </a:prstGeom>
        </p:spPr>
      </p:pic>
      <p:sp>
        <p:nvSpPr>
          <p:cNvPr id="12" name="CuadroTexto 11">
            <a:extLst>
              <a:ext uri="{FF2B5EF4-FFF2-40B4-BE49-F238E27FC236}">
                <a16:creationId xmlns:a16="http://schemas.microsoft.com/office/drawing/2014/main" id="{99AE86B0-14A4-06DF-EA57-2ABA8C98224C}"/>
              </a:ext>
            </a:extLst>
          </p:cNvPr>
          <p:cNvSpPr txBox="1"/>
          <p:nvPr/>
        </p:nvSpPr>
        <p:spPr>
          <a:xfrm>
            <a:off x="1541929" y="284354"/>
            <a:ext cx="4401672" cy="707886"/>
          </a:xfrm>
          <a:prstGeom prst="rect">
            <a:avLst/>
          </a:prstGeom>
          <a:noFill/>
          <a:effectLst>
            <a:innerShdw blurRad="63500" dist="50800" dir="16200000">
              <a:prstClr val="black">
                <a:alpha val="50000"/>
              </a:prstClr>
            </a:innerShdw>
          </a:effectLst>
        </p:spPr>
        <p:txBody>
          <a:bodyPr wrap="square" rtlCol="0">
            <a:spAutoFit/>
          </a:bodyPr>
          <a:lstStyle/>
          <a:p>
            <a:r>
              <a:rPr lang="es-ES" sz="4000" b="1" dirty="0">
                <a:ln>
                  <a:solidFill>
                    <a:srgbClr val="FFFF00"/>
                  </a:solidFill>
                </a:ln>
                <a:solidFill>
                  <a:srgbClr val="915C5F"/>
                </a:solidFill>
              </a:rPr>
              <a:t>DIOS ES ESPIRITUAL</a:t>
            </a:r>
          </a:p>
        </p:txBody>
      </p:sp>
      <p:sp>
        <p:nvSpPr>
          <p:cNvPr id="13" name="CuadroTexto 12">
            <a:extLst>
              <a:ext uri="{FF2B5EF4-FFF2-40B4-BE49-F238E27FC236}">
                <a16:creationId xmlns:a16="http://schemas.microsoft.com/office/drawing/2014/main" id="{78DD9751-1A79-57EE-4310-EA60F5640F41}"/>
              </a:ext>
            </a:extLst>
          </p:cNvPr>
          <p:cNvSpPr txBox="1"/>
          <p:nvPr/>
        </p:nvSpPr>
        <p:spPr>
          <a:xfrm>
            <a:off x="5979453" y="284354"/>
            <a:ext cx="4661651" cy="707886"/>
          </a:xfrm>
          <a:prstGeom prst="rect">
            <a:avLst/>
          </a:prstGeom>
          <a:noFill/>
          <a:effectLst>
            <a:innerShdw blurRad="63500" dist="50800" dir="16200000">
              <a:prstClr val="black">
                <a:alpha val="50000"/>
              </a:prstClr>
            </a:innerShdw>
          </a:effectLst>
        </p:spPr>
        <p:txBody>
          <a:bodyPr wrap="square" rtlCol="0">
            <a:spAutoFit/>
          </a:bodyPr>
          <a:lstStyle/>
          <a:p>
            <a:r>
              <a:rPr lang="es-ES" sz="4000" b="1" dirty="0">
                <a:ln>
                  <a:solidFill>
                    <a:srgbClr val="FFFF00"/>
                  </a:solidFill>
                </a:ln>
                <a:solidFill>
                  <a:srgbClr val="778864"/>
                </a:solidFill>
              </a:rPr>
              <a:t>LA LEY ES ESPIRITUAL</a:t>
            </a:r>
          </a:p>
        </p:txBody>
      </p:sp>
      <p:sp>
        <p:nvSpPr>
          <p:cNvPr id="14" name="CuadroTexto 13">
            <a:extLst>
              <a:ext uri="{FF2B5EF4-FFF2-40B4-BE49-F238E27FC236}">
                <a16:creationId xmlns:a16="http://schemas.microsoft.com/office/drawing/2014/main" id="{E103F5A1-8D0B-0F23-D994-57FFAB0F9660}"/>
              </a:ext>
            </a:extLst>
          </p:cNvPr>
          <p:cNvSpPr txBox="1"/>
          <p:nvPr/>
        </p:nvSpPr>
        <p:spPr>
          <a:xfrm flipH="1">
            <a:off x="71718" y="1320560"/>
            <a:ext cx="5602333" cy="1595720"/>
          </a:xfrm>
          <a:prstGeom prst="snip2DiagRect">
            <a:avLst>
              <a:gd name="adj1" fmla="val 0"/>
              <a:gd name="adj2" fmla="val 28353"/>
            </a:avLst>
          </a:prstGeom>
          <a:solidFill>
            <a:srgbClr val="915C5F"/>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defPPr>
              <a:defRPr lang="es-ES"/>
            </a:defPPr>
            <a:lvl1pPr algn="ctr">
              <a:defRPr sz="2400" b="1">
                <a:solidFill>
                  <a:schemeClr val="bg1"/>
                </a:solidFill>
              </a:defRPr>
            </a:lvl1pPr>
          </a:lstStyle>
          <a:p>
            <a:r>
              <a:rPr lang="es-ES" dirty="0"/>
              <a:t>Y todos bebieron la misma bebida espiritual; porque bebían de la roca espiritual que los seguía, y la roca era Cristo. (1 Corintios 10:4)</a:t>
            </a:r>
          </a:p>
        </p:txBody>
      </p:sp>
      <p:sp>
        <p:nvSpPr>
          <p:cNvPr id="15" name="CuadroTexto 14">
            <a:extLst>
              <a:ext uri="{FF2B5EF4-FFF2-40B4-BE49-F238E27FC236}">
                <a16:creationId xmlns:a16="http://schemas.microsoft.com/office/drawing/2014/main" id="{A7830942-9475-735F-5401-CF1AD94415CE}"/>
              </a:ext>
            </a:extLst>
          </p:cNvPr>
          <p:cNvSpPr txBox="1"/>
          <p:nvPr/>
        </p:nvSpPr>
        <p:spPr>
          <a:xfrm flipH="1">
            <a:off x="6095999" y="5208495"/>
            <a:ext cx="5996777" cy="1595720"/>
          </a:xfrm>
          <a:prstGeom prst="snip2DiagRect">
            <a:avLst>
              <a:gd name="adj1" fmla="val 33708"/>
              <a:gd name="adj2" fmla="val 0"/>
            </a:avLst>
          </a:prstGeom>
          <a:solidFill>
            <a:srgbClr val="778864"/>
          </a:solidFill>
          <a:ln>
            <a:noFill/>
          </a:ln>
          <a:effectLst>
            <a:outerShdw blurRad="50800" dist="38100" dir="8100000" algn="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defPPr>
              <a:defRPr lang="es-ES"/>
            </a:defPPr>
            <a:lvl1pPr algn="ctr">
              <a:defRPr sz="2400" b="1">
                <a:solidFill>
                  <a:schemeClr val="bg1"/>
                </a:solidFill>
              </a:defRPr>
            </a:lvl1pPr>
          </a:lstStyle>
          <a:p>
            <a:r>
              <a:rPr lang="es-ES" sz="2500" dirty="0"/>
              <a:t>Porque sabemos que la ley es espiritual; mas yo soy carnal, vendido al pecado. (Romanos 7:14)</a:t>
            </a:r>
          </a:p>
        </p:txBody>
      </p:sp>
      <p:sp>
        <p:nvSpPr>
          <p:cNvPr id="16" name="CuadroTexto 15">
            <a:extLst>
              <a:ext uri="{FF2B5EF4-FFF2-40B4-BE49-F238E27FC236}">
                <a16:creationId xmlns:a16="http://schemas.microsoft.com/office/drawing/2014/main" id="{235E5A0F-128F-0F33-0638-1CDF76773814}"/>
              </a:ext>
            </a:extLst>
          </p:cNvPr>
          <p:cNvSpPr txBox="1"/>
          <p:nvPr/>
        </p:nvSpPr>
        <p:spPr>
          <a:xfrm>
            <a:off x="362121" y="15216"/>
            <a:ext cx="625459" cy="1200329"/>
          </a:xfrm>
          <a:prstGeom prst="rect">
            <a:avLst/>
          </a:prstGeom>
          <a:noFill/>
        </p:spPr>
        <p:txBody>
          <a:bodyPr wrap="square" rtlCol="0">
            <a:spAutoFit/>
          </a:bodyPr>
          <a:lstStyle/>
          <a:p>
            <a:pPr algn="ctr"/>
            <a:r>
              <a:rPr lang="es-ES" sz="7200" b="1" dirty="0">
                <a:ln>
                  <a:solidFill>
                    <a:srgbClr val="FFFF00"/>
                  </a:solidFill>
                </a:ln>
                <a:solidFill>
                  <a:srgbClr val="F8B0A7"/>
                </a:solidFill>
              </a:rPr>
              <a:t>9</a:t>
            </a:r>
          </a:p>
        </p:txBody>
      </p:sp>
      <p:sp>
        <p:nvSpPr>
          <p:cNvPr id="17" name="CuadroTexto 16">
            <a:extLst>
              <a:ext uri="{FF2B5EF4-FFF2-40B4-BE49-F238E27FC236}">
                <a16:creationId xmlns:a16="http://schemas.microsoft.com/office/drawing/2014/main" id="{F3CE5A1B-9948-FC55-DC10-841226554973}"/>
              </a:ext>
            </a:extLst>
          </p:cNvPr>
          <p:cNvSpPr txBox="1"/>
          <p:nvPr/>
        </p:nvSpPr>
        <p:spPr>
          <a:xfrm>
            <a:off x="11204420" y="15215"/>
            <a:ext cx="625459" cy="1200329"/>
          </a:xfrm>
          <a:prstGeom prst="rect">
            <a:avLst/>
          </a:prstGeom>
          <a:noFill/>
        </p:spPr>
        <p:txBody>
          <a:bodyPr wrap="square" rtlCol="0">
            <a:spAutoFit/>
          </a:bodyPr>
          <a:lstStyle/>
          <a:p>
            <a:pPr algn="ctr"/>
            <a:r>
              <a:rPr lang="es-ES" sz="7200" b="1" dirty="0">
                <a:ln>
                  <a:solidFill>
                    <a:srgbClr val="FFFF00"/>
                  </a:solidFill>
                </a:ln>
                <a:solidFill>
                  <a:srgbClr val="C8EBB4"/>
                </a:solidFill>
              </a:rPr>
              <a:t>I</a:t>
            </a:r>
          </a:p>
        </p:txBody>
      </p:sp>
      <p:pic>
        <p:nvPicPr>
          <p:cNvPr id="7" name="Imagen 6" descr="Imagen de la pantalla de un video juego&#10;&#10;El contenido generado por IA puede ser incorrecto.">
            <a:extLst>
              <a:ext uri="{FF2B5EF4-FFF2-40B4-BE49-F238E27FC236}">
                <a16:creationId xmlns:a16="http://schemas.microsoft.com/office/drawing/2014/main" id="{4FC3D73B-FD14-C3FA-5E4A-B382AECF54FB}"/>
              </a:ext>
            </a:extLst>
          </p:cNvPr>
          <p:cNvPicPr>
            <a:picLocks noChangeAspect="1"/>
          </p:cNvPicPr>
          <p:nvPr/>
        </p:nvPicPr>
        <p:blipFill>
          <a:blip r:embed="rId5">
            <a:extLst>
              <a:ext uri="{28A0092B-C50C-407E-A947-70E740481C1C}">
                <a14:useLocalDpi xmlns:a14="http://schemas.microsoft.com/office/drawing/2010/main" val="0"/>
              </a:ext>
            </a:extLst>
          </a:blip>
          <a:srcRect t="14553"/>
          <a:stretch>
            <a:fillRect/>
          </a:stretch>
        </p:blipFill>
        <p:spPr>
          <a:xfrm>
            <a:off x="6095999" y="1354714"/>
            <a:ext cx="5602333" cy="3693127"/>
          </a:xfrm>
          <a:prstGeom prst="rect">
            <a:avLst/>
          </a:prstGeom>
          <a:blipFill dpi="0" rotWithShape="1">
            <a:blip r:embed="rId6"/>
            <a:srcRect/>
            <a:stretch>
              <a:fillRect l="257" t="-73711" r="-257" b="-131213"/>
            </a:stretch>
          </a:blipFill>
          <a:ln>
            <a:solidFill>
              <a:srgbClr val="768764"/>
            </a:solidFill>
          </a:ln>
          <a:effectLst/>
          <a:scene3d>
            <a:camera prst="orthographicFront">
              <a:rot lat="0" lon="0" rev="0"/>
            </a:camera>
            <a:lightRig rig="contrasting" dir="t">
              <a:rot lat="0" lon="0" rev="1200000"/>
            </a:lightRig>
          </a:scene3d>
          <a:sp3d contourW="19050" prstMaterial="metal">
            <a:bevelT w="88900" h="203200"/>
            <a:bevelB w="165100" h="254000"/>
          </a:sp3d>
        </p:spPr>
      </p:pic>
      <p:sp>
        <p:nvSpPr>
          <p:cNvPr id="8" name="CuadroTexto 7">
            <a:extLst>
              <a:ext uri="{FF2B5EF4-FFF2-40B4-BE49-F238E27FC236}">
                <a16:creationId xmlns:a16="http://schemas.microsoft.com/office/drawing/2014/main" id="{2E72F4A5-118F-E7CB-A9CE-176156FA2DD2}"/>
              </a:ext>
            </a:extLst>
          </p:cNvPr>
          <p:cNvSpPr txBox="1"/>
          <p:nvPr/>
        </p:nvSpPr>
        <p:spPr>
          <a:xfrm flipH="1">
            <a:off x="99224" y="5725223"/>
            <a:ext cx="5602333" cy="1078992"/>
          </a:xfrm>
          <a:prstGeom prst="snip2DiagRect">
            <a:avLst>
              <a:gd name="adj1" fmla="val 0"/>
              <a:gd name="adj2" fmla="val 27303"/>
            </a:avLst>
          </a:prstGeom>
          <a:solidFill>
            <a:srgbClr val="915C5F"/>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defPPr>
              <a:defRPr lang="es-ES"/>
            </a:defPPr>
            <a:lvl1pPr algn="ctr">
              <a:defRPr sz="2400" b="1">
                <a:solidFill>
                  <a:schemeClr val="bg1"/>
                </a:solidFill>
              </a:defRPr>
            </a:lvl1pPr>
          </a:lstStyle>
          <a:p>
            <a:r>
              <a:rPr lang="es-ES" dirty="0"/>
              <a:t>Dios es Espíritu; y los que le adoran, en espíritu y en verdad es necesario que adoren. (Juan 4:24)</a:t>
            </a:r>
          </a:p>
        </p:txBody>
      </p:sp>
      <p:pic>
        <p:nvPicPr>
          <p:cNvPr id="20" name="Imagen 19" descr="Imagen que contiene objeto, iluminado, tabla&#10;&#10;El contenido generado por IA puede ser incorrecto.">
            <a:extLst>
              <a:ext uri="{FF2B5EF4-FFF2-40B4-BE49-F238E27FC236}">
                <a16:creationId xmlns:a16="http://schemas.microsoft.com/office/drawing/2014/main" id="{887DA4B8-EE50-0A45-24CD-5645BBA7AD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121" y="2983321"/>
            <a:ext cx="4719664" cy="2650273"/>
          </a:xfrm>
          <a:prstGeom prst="rect">
            <a:avLst/>
          </a:prstGeom>
          <a:blipFill dpi="0" rotWithShape="1">
            <a:blip r:embed="rId6"/>
            <a:srcRect/>
            <a:stretch>
              <a:fillRect l="257" t="-73711" r="-257" b="-131213"/>
            </a:stretch>
          </a:blipFill>
          <a:ln>
            <a:solidFill>
              <a:srgbClr val="8F5C5E"/>
            </a:solidFill>
          </a:ln>
          <a:effectLst/>
          <a:scene3d>
            <a:camera prst="orthographicFront">
              <a:rot lat="0" lon="0" rev="0"/>
            </a:camera>
            <a:lightRig rig="contrasting" dir="t">
              <a:rot lat="0" lon="0" rev="1200000"/>
            </a:lightRig>
          </a:scene3d>
          <a:sp3d contourW="19050" prstMaterial="metal">
            <a:bevelT w="88900" h="203200"/>
            <a:bevelB w="165100" h="254000"/>
          </a:sp3d>
        </p:spPr>
      </p:pic>
    </p:spTree>
    <p:extLst>
      <p:ext uri="{BB962C8B-B14F-4D97-AF65-F5344CB8AC3E}">
        <p14:creationId xmlns:p14="http://schemas.microsoft.com/office/powerpoint/2010/main" val="32256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50"/>
                                        <p:tgtEl>
                                          <p:spTgt spid="16"/>
                                        </p:tgtEl>
                                      </p:cBhvr>
                                    </p:animEffect>
                                  </p:childTnLst>
                                </p:cTn>
                              </p:par>
                            </p:childTnLst>
                          </p:cTn>
                        </p:par>
                        <p:par>
                          <p:cTn id="13" fill="hold">
                            <p:stCondLst>
                              <p:cond delay="750"/>
                            </p:stCondLst>
                            <p:childTnLst>
                              <p:par>
                                <p:cTn id="14" presetID="16" presetClass="entr" presetSubtype="37"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outVertical)">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4">
                                            <p:bg/>
                                          </p:spTgt>
                                        </p:tgtEl>
                                        <p:attrNameLst>
                                          <p:attrName>style.visibility</p:attrName>
                                        </p:attrNameLst>
                                      </p:cBhvr>
                                      <p:to>
                                        <p:strVal val="visible"/>
                                      </p:to>
                                    </p:set>
                                    <p:anim calcmode="lin" valueType="num">
                                      <p:cBhvr>
                                        <p:cTn id="27" dur="500" fill="hold"/>
                                        <p:tgtEl>
                                          <p:spTgt spid="14">
                                            <p:bg/>
                                          </p:spTgt>
                                        </p:tgtEl>
                                        <p:attrNameLst>
                                          <p:attrName>ppt_w</p:attrName>
                                        </p:attrNameLst>
                                      </p:cBhvr>
                                      <p:tavLst>
                                        <p:tav tm="0">
                                          <p:val>
                                            <p:fltVal val="0"/>
                                          </p:val>
                                        </p:tav>
                                        <p:tav tm="100000">
                                          <p:val>
                                            <p:strVal val="#ppt_w"/>
                                          </p:val>
                                        </p:tav>
                                      </p:tavLst>
                                    </p:anim>
                                    <p:anim calcmode="lin" valueType="num">
                                      <p:cBhvr>
                                        <p:cTn id="28" dur="500" fill="hold"/>
                                        <p:tgtEl>
                                          <p:spTgt spid="14">
                                            <p:bg/>
                                          </p:spTgt>
                                        </p:tgtEl>
                                        <p:attrNameLst>
                                          <p:attrName>ppt_h</p:attrName>
                                        </p:attrNameLst>
                                      </p:cBhvr>
                                      <p:tavLst>
                                        <p:tav tm="0">
                                          <p:val>
                                            <p:fltVal val="0"/>
                                          </p:val>
                                        </p:tav>
                                        <p:tav tm="100000">
                                          <p:val>
                                            <p:strVal val="#ppt_h"/>
                                          </p:val>
                                        </p:tav>
                                      </p:tavLst>
                                    </p:anim>
                                    <p:animEffect transition="in" filter="fade">
                                      <p:cBhvr>
                                        <p:cTn id="29" dur="500"/>
                                        <p:tgtEl>
                                          <p:spTgt spid="14">
                                            <p:bg/>
                                          </p:spTgt>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bg/>
                                          </p:spTgt>
                                        </p:tgtEl>
                                        <p:attrNameLst>
                                          <p:attrName>style.visibility</p:attrName>
                                        </p:attrNameLst>
                                      </p:cBhvr>
                                      <p:to>
                                        <p:strVal val="visible"/>
                                      </p:to>
                                    </p:set>
                                    <p:anim calcmode="lin" valueType="num">
                                      <p:cBhvr>
                                        <p:cTn id="38" dur="500" fill="hold"/>
                                        <p:tgtEl>
                                          <p:spTgt spid="8">
                                            <p:bg/>
                                          </p:spTgt>
                                        </p:tgtEl>
                                        <p:attrNameLst>
                                          <p:attrName>ppt_w</p:attrName>
                                        </p:attrNameLst>
                                      </p:cBhvr>
                                      <p:tavLst>
                                        <p:tav tm="0">
                                          <p:val>
                                            <p:fltVal val="0"/>
                                          </p:val>
                                        </p:tav>
                                        <p:tav tm="100000">
                                          <p:val>
                                            <p:strVal val="#ppt_w"/>
                                          </p:val>
                                        </p:tav>
                                      </p:tavLst>
                                    </p:anim>
                                    <p:anim calcmode="lin" valueType="num">
                                      <p:cBhvr>
                                        <p:cTn id="39" dur="500" fill="hold"/>
                                        <p:tgtEl>
                                          <p:spTgt spid="8">
                                            <p:bg/>
                                          </p:spTgt>
                                        </p:tgtEl>
                                        <p:attrNameLst>
                                          <p:attrName>ppt_h</p:attrName>
                                        </p:attrNameLst>
                                      </p:cBhvr>
                                      <p:tavLst>
                                        <p:tav tm="0">
                                          <p:val>
                                            <p:fltVal val="0"/>
                                          </p:val>
                                        </p:tav>
                                        <p:tav tm="100000">
                                          <p:val>
                                            <p:strVal val="#ppt_h"/>
                                          </p:val>
                                        </p:tav>
                                      </p:tavLst>
                                    </p:anim>
                                    <p:animEffect transition="in" filter="fade">
                                      <p:cBhvr>
                                        <p:cTn id="40" dur="500"/>
                                        <p:tgtEl>
                                          <p:spTgt spid="8">
                                            <p:bg/>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wipe(left)">
                                      <p:cBhvr>
                                        <p:cTn id="44" dur="500"/>
                                        <p:tgtEl>
                                          <p:spTgt spid="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0-#ppt_w/2"/>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21" presetClass="entr" presetSubtype="1"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heel(1)">
                                      <p:cBhvr>
                                        <p:cTn id="54" dur="250"/>
                                        <p:tgtEl>
                                          <p:spTgt spid="17"/>
                                        </p:tgtEl>
                                      </p:cBhvr>
                                    </p:animEffect>
                                  </p:childTnLst>
                                </p:cTn>
                              </p:par>
                            </p:childTnLst>
                          </p:cTn>
                        </p:par>
                        <p:par>
                          <p:cTn id="55" fill="hold">
                            <p:stCondLst>
                              <p:cond delay="750"/>
                            </p:stCondLst>
                            <p:childTnLst>
                              <p:par>
                                <p:cTn id="56" presetID="16" presetClass="entr" presetSubtype="37"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arn(outVertical)">
                                      <p:cBhvr>
                                        <p:cTn id="58" dur="10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1000"/>
                                        <p:tgtEl>
                                          <p:spTgt spid="7"/>
                                        </p:tgtEl>
                                      </p:cBhvr>
                                    </p:animEffect>
                                    <p:anim calcmode="lin" valueType="num">
                                      <p:cBhvr>
                                        <p:cTn id="64" dur="1000" fill="hold"/>
                                        <p:tgtEl>
                                          <p:spTgt spid="7"/>
                                        </p:tgtEl>
                                        <p:attrNameLst>
                                          <p:attrName>ppt_x</p:attrName>
                                        </p:attrNameLst>
                                      </p:cBhvr>
                                      <p:tavLst>
                                        <p:tav tm="0">
                                          <p:val>
                                            <p:strVal val="#ppt_x"/>
                                          </p:val>
                                        </p:tav>
                                        <p:tav tm="100000">
                                          <p:val>
                                            <p:strVal val="#ppt_x"/>
                                          </p:val>
                                        </p:tav>
                                      </p:tavLst>
                                    </p:anim>
                                    <p:anim calcmode="lin" valueType="num">
                                      <p:cBhvr>
                                        <p:cTn id="65" dur="1000" fill="hold"/>
                                        <p:tgtEl>
                                          <p:spTgt spid="7"/>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5">
                                            <p:bg/>
                                          </p:spTgt>
                                        </p:tgtEl>
                                        <p:attrNameLst>
                                          <p:attrName>style.visibility</p:attrName>
                                        </p:attrNameLst>
                                      </p:cBhvr>
                                      <p:to>
                                        <p:strVal val="visible"/>
                                      </p:to>
                                    </p:set>
                                    <p:animEffect transition="in" filter="wipe(left)">
                                      <p:cBhvr>
                                        <p:cTn id="69" dur="500"/>
                                        <p:tgtEl>
                                          <p:spTgt spid="15">
                                            <p:bg/>
                                          </p:spTgt>
                                        </p:tgtEl>
                                      </p:cBhvr>
                                    </p:animEffect>
                                  </p:childTnLst>
                                </p:cTn>
                              </p:par>
                            </p:childTnLst>
                          </p:cTn>
                        </p:par>
                        <p:par>
                          <p:cTn id="70" fill="hold">
                            <p:stCondLst>
                              <p:cond delay="1500"/>
                            </p:stCondLst>
                            <p:childTnLst>
                              <p:par>
                                <p:cTn id="71" presetID="22" presetClass="entr" presetSubtype="8" fill="hold" grpId="0" nodeType="afterEffect">
                                  <p:stCondLst>
                                    <p:cond delay="0"/>
                                  </p:stCondLst>
                                  <p:childTnLst>
                                    <p:set>
                                      <p:cBhvr>
                                        <p:cTn id="72" dur="1" fill="hold">
                                          <p:stCondLst>
                                            <p:cond delay="0"/>
                                          </p:stCondLst>
                                        </p:cTn>
                                        <p:tgtEl>
                                          <p:spTgt spid="15">
                                            <p:txEl>
                                              <p:pRg st="0" end="0"/>
                                            </p:txEl>
                                          </p:spTgt>
                                        </p:tgtEl>
                                        <p:attrNameLst>
                                          <p:attrName>style.visibility</p:attrName>
                                        </p:attrNameLst>
                                      </p:cBhvr>
                                      <p:to>
                                        <p:strVal val="visible"/>
                                      </p:to>
                                    </p:set>
                                    <p:animEffect transition="in" filter="wipe(left)">
                                      <p:cBhvr>
                                        <p:cTn id="73"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uiExpand="1" build="p" animBg="1"/>
      <p:bldP spid="15" grpId="0" build="p" animBg="1"/>
      <p:bldP spid="16" grpId="0"/>
      <p:bldP spid="17" grpId="0"/>
      <p:bldP spid="8"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sp>
        <p:nvSpPr>
          <p:cNvPr id="19" name="Cilindro 18">
            <a:extLst>
              <a:ext uri="{FF2B5EF4-FFF2-40B4-BE49-F238E27FC236}">
                <a16:creationId xmlns:a16="http://schemas.microsoft.com/office/drawing/2014/main" id="{05316A60-7A47-F2B3-AD2B-CDF0CE364C9B}"/>
              </a:ext>
            </a:extLst>
          </p:cNvPr>
          <p:cNvSpPr/>
          <p:nvPr/>
        </p:nvSpPr>
        <p:spPr>
          <a:xfrm>
            <a:off x="6068431" y="5150676"/>
            <a:ext cx="5998272" cy="1642722"/>
          </a:xfrm>
          <a:prstGeom prst="can">
            <a:avLst>
              <a:gd name="adj" fmla="val 9305"/>
            </a:avLst>
          </a:prstGeom>
          <a:gradFill flip="none" rotWithShape="1">
            <a:gsLst>
              <a:gs pos="0">
                <a:srgbClr val="FF9A4C"/>
              </a:gs>
              <a:gs pos="98000">
                <a:srgbClr val="FE138C">
                  <a:shade val="100000"/>
                  <a:satMod val="115000"/>
                </a:srgbClr>
              </a:gs>
            </a:gsLst>
            <a:lin ang="16200000" scaled="1"/>
            <a:tileRect/>
          </a:gra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Cilindro 17">
            <a:extLst>
              <a:ext uri="{FF2B5EF4-FFF2-40B4-BE49-F238E27FC236}">
                <a16:creationId xmlns:a16="http://schemas.microsoft.com/office/drawing/2014/main" id="{2AF7E188-3B87-F16D-7C35-5649BB1E7507}"/>
              </a:ext>
            </a:extLst>
          </p:cNvPr>
          <p:cNvSpPr/>
          <p:nvPr/>
        </p:nvSpPr>
        <p:spPr>
          <a:xfrm>
            <a:off x="6714774" y="1409526"/>
            <a:ext cx="5351929" cy="1214813"/>
          </a:xfrm>
          <a:prstGeom prst="can">
            <a:avLst>
              <a:gd name="adj" fmla="val 9305"/>
            </a:avLst>
          </a:prstGeom>
          <a:gradFill flip="none" rotWithShape="1">
            <a:gsLst>
              <a:gs pos="0">
                <a:srgbClr val="FF9A4C"/>
              </a:gs>
              <a:gs pos="78000">
                <a:srgbClr val="FE138C">
                  <a:shade val="100000"/>
                  <a:satMod val="115000"/>
                </a:srgb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 name="Imagen 5">
            <a:extLst>
              <a:ext uri="{FF2B5EF4-FFF2-40B4-BE49-F238E27FC236}">
                <a16:creationId xmlns:a16="http://schemas.microsoft.com/office/drawing/2014/main" id="{DCB37F19-4D4A-2753-3C8C-192273B9DB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75294" y="64602"/>
            <a:ext cx="5863383" cy="1269771"/>
          </a:xfrm>
          <a:prstGeom prst="rect">
            <a:avLst/>
          </a:prstGeom>
          <a:effectLst>
            <a:outerShdw blurRad="50800" dist="38100" dir="8100000" algn="tr" rotWithShape="0">
              <a:prstClr val="black">
                <a:alpha val="40000"/>
              </a:prstClr>
            </a:outerShdw>
          </a:effectLst>
        </p:spPr>
      </p:pic>
      <p:pic>
        <p:nvPicPr>
          <p:cNvPr id="12" name="Imagen 11" descr="Forma, Rectángulo&#10;&#10;El contenido generado por IA puede ser incorrecto.">
            <a:extLst>
              <a:ext uri="{FF2B5EF4-FFF2-40B4-BE49-F238E27FC236}">
                <a16:creationId xmlns:a16="http://schemas.microsoft.com/office/drawing/2014/main" id="{3B8D40C2-66A5-B2A2-F1C6-4A9D3F67B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23" y="64602"/>
            <a:ext cx="5593607" cy="1287730"/>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DC02F368-632A-731A-90A6-DDDDDCD21894}"/>
              </a:ext>
            </a:extLst>
          </p:cNvPr>
          <p:cNvSpPr txBox="1"/>
          <p:nvPr/>
        </p:nvSpPr>
        <p:spPr>
          <a:xfrm>
            <a:off x="6837075" y="1472684"/>
            <a:ext cx="5180764" cy="1200329"/>
          </a:xfrm>
          <a:prstGeom prst="rect">
            <a:avLst/>
          </a:prstGeom>
          <a:noFill/>
        </p:spPr>
        <p:txBody>
          <a:bodyPr wrap="square">
            <a:spAutoFit/>
          </a:bodyPr>
          <a:lstStyle/>
          <a:p>
            <a:pPr algn="ctr"/>
            <a:r>
              <a:rPr lang="es-ES" sz="2400" b="1" dirty="0">
                <a:solidFill>
                  <a:schemeClr val="bg1"/>
                </a:solidFill>
              </a:rPr>
              <a:t>Pero más fácil es que pasen el cielo y la tierra, que se frustre una tilde de la ley. (Lucas 16:17)</a:t>
            </a:r>
          </a:p>
        </p:txBody>
      </p:sp>
      <p:sp>
        <p:nvSpPr>
          <p:cNvPr id="9" name="CuadroTexto 8">
            <a:extLst>
              <a:ext uri="{FF2B5EF4-FFF2-40B4-BE49-F238E27FC236}">
                <a16:creationId xmlns:a16="http://schemas.microsoft.com/office/drawing/2014/main" id="{FEA59F4F-6A0F-4ADA-6810-5E052451C81B}"/>
              </a:ext>
            </a:extLst>
          </p:cNvPr>
          <p:cNvSpPr txBox="1"/>
          <p:nvPr/>
        </p:nvSpPr>
        <p:spPr>
          <a:xfrm>
            <a:off x="6091284" y="5252480"/>
            <a:ext cx="5998272" cy="1569660"/>
          </a:xfrm>
          <a:prstGeom prst="rect">
            <a:avLst/>
          </a:prstGeom>
          <a:noFill/>
        </p:spPr>
        <p:txBody>
          <a:bodyPr wrap="square">
            <a:spAutoFit/>
          </a:bodyPr>
          <a:lstStyle/>
          <a:p>
            <a:pPr algn="ctr"/>
            <a:r>
              <a:rPr lang="es-ES" sz="2400" b="1" dirty="0">
                <a:solidFill>
                  <a:schemeClr val="bg1"/>
                </a:solidFill>
              </a:rPr>
              <a:t>Porque de cierto os digo que hasta que pasen el cielo y la tierra, ni una jota ni una tilde pasará de la ley, hasta que todo se haya cumplido. (Mateo 5:18)</a:t>
            </a:r>
          </a:p>
        </p:txBody>
      </p:sp>
      <p:sp>
        <p:nvSpPr>
          <p:cNvPr id="8" name="CuadroTexto 7">
            <a:extLst>
              <a:ext uri="{FF2B5EF4-FFF2-40B4-BE49-F238E27FC236}">
                <a16:creationId xmlns:a16="http://schemas.microsoft.com/office/drawing/2014/main" id="{917EAEC2-E87C-8673-CED6-E1A22B0D7437}"/>
              </a:ext>
            </a:extLst>
          </p:cNvPr>
          <p:cNvSpPr txBox="1"/>
          <p:nvPr/>
        </p:nvSpPr>
        <p:spPr>
          <a:xfrm>
            <a:off x="1380566" y="27526"/>
            <a:ext cx="3837261" cy="1323439"/>
          </a:xfrm>
          <a:prstGeom prst="rect">
            <a:avLst/>
          </a:prstGeom>
          <a:noFill/>
          <a:effectLst>
            <a:innerShdw blurRad="63500" dist="50800" dir="16200000">
              <a:prstClr val="black">
                <a:alpha val="50000"/>
              </a:prstClr>
            </a:innerShdw>
          </a:effectLst>
        </p:spPr>
        <p:txBody>
          <a:bodyPr wrap="square" rtlCol="0">
            <a:spAutoFit/>
          </a:bodyPr>
          <a:lstStyle/>
          <a:p>
            <a:pPr algn="ctr"/>
            <a:r>
              <a:rPr lang="es-ES" sz="4000" b="1" dirty="0">
                <a:ln>
                  <a:solidFill>
                    <a:srgbClr val="FFFF00"/>
                  </a:solidFill>
                </a:ln>
                <a:solidFill>
                  <a:schemeClr val="bg1"/>
                </a:solidFill>
              </a:rPr>
              <a:t>DIOS ES INALTERABLE</a:t>
            </a:r>
          </a:p>
        </p:txBody>
      </p:sp>
      <p:sp>
        <p:nvSpPr>
          <p:cNvPr id="13" name="CuadroTexto 12">
            <a:extLst>
              <a:ext uri="{FF2B5EF4-FFF2-40B4-BE49-F238E27FC236}">
                <a16:creationId xmlns:a16="http://schemas.microsoft.com/office/drawing/2014/main" id="{4A123A76-3783-0BB7-750B-9978D69DAE99}"/>
              </a:ext>
            </a:extLst>
          </p:cNvPr>
          <p:cNvSpPr txBox="1"/>
          <p:nvPr/>
        </p:nvSpPr>
        <p:spPr>
          <a:xfrm>
            <a:off x="6634718" y="27526"/>
            <a:ext cx="4087070" cy="1323439"/>
          </a:xfrm>
          <a:prstGeom prst="rect">
            <a:avLst/>
          </a:prstGeom>
          <a:noFill/>
          <a:effectLst>
            <a:innerShdw blurRad="63500" dist="50800" dir="16200000">
              <a:prstClr val="black">
                <a:alpha val="50000"/>
              </a:prstClr>
            </a:innerShdw>
          </a:effectLst>
        </p:spPr>
        <p:txBody>
          <a:bodyPr wrap="square" rtlCol="0">
            <a:spAutoFit/>
          </a:bodyPr>
          <a:lstStyle/>
          <a:p>
            <a:pPr algn="ctr"/>
            <a:r>
              <a:rPr lang="es-ES" sz="4000" b="1" dirty="0">
                <a:ln>
                  <a:solidFill>
                    <a:srgbClr val="FFFF00"/>
                  </a:solidFill>
                </a:ln>
                <a:solidFill>
                  <a:schemeClr val="bg1"/>
                </a:solidFill>
              </a:rPr>
              <a:t>LA LEY ES INALTERABLE</a:t>
            </a:r>
          </a:p>
        </p:txBody>
      </p:sp>
      <p:sp>
        <p:nvSpPr>
          <p:cNvPr id="15" name="Cilindro 14">
            <a:extLst>
              <a:ext uri="{FF2B5EF4-FFF2-40B4-BE49-F238E27FC236}">
                <a16:creationId xmlns:a16="http://schemas.microsoft.com/office/drawing/2014/main" id="{2DB8FC9F-99DB-8520-43FB-812190AE662B}"/>
              </a:ext>
            </a:extLst>
          </p:cNvPr>
          <p:cNvSpPr/>
          <p:nvPr/>
        </p:nvSpPr>
        <p:spPr>
          <a:xfrm>
            <a:off x="174161" y="5414682"/>
            <a:ext cx="5351929" cy="1378716"/>
          </a:xfrm>
          <a:prstGeom prst="can">
            <a:avLst>
              <a:gd name="adj" fmla="val 9305"/>
            </a:avLst>
          </a:prstGeom>
          <a:gradFill flip="none" rotWithShape="1">
            <a:gsLst>
              <a:gs pos="0">
                <a:srgbClr val="CD4CFE"/>
              </a:gs>
              <a:gs pos="78000">
                <a:srgbClr val="618FFE">
                  <a:shade val="100000"/>
                  <a:satMod val="115000"/>
                </a:srgbClr>
              </a:gs>
            </a:gsLst>
            <a:lin ang="16200000" scaled="1"/>
            <a:tileRect/>
          </a:gra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CuadroTexto 16">
            <a:extLst>
              <a:ext uri="{FF2B5EF4-FFF2-40B4-BE49-F238E27FC236}">
                <a16:creationId xmlns:a16="http://schemas.microsoft.com/office/drawing/2014/main" id="{7011FF55-7400-D773-E90D-916175D13EBA}"/>
              </a:ext>
            </a:extLst>
          </p:cNvPr>
          <p:cNvSpPr txBox="1"/>
          <p:nvPr/>
        </p:nvSpPr>
        <p:spPr>
          <a:xfrm>
            <a:off x="152258" y="5579168"/>
            <a:ext cx="5395734" cy="1200329"/>
          </a:xfrm>
          <a:prstGeom prst="rect">
            <a:avLst/>
          </a:prstGeom>
          <a:noFill/>
        </p:spPr>
        <p:txBody>
          <a:bodyPr wrap="square">
            <a:spAutoFit/>
          </a:bodyPr>
          <a:lstStyle/>
          <a:p>
            <a:pPr algn="ctr"/>
            <a:r>
              <a:rPr lang="es-ES" sz="2400" b="1" dirty="0">
                <a:solidFill>
                  <a:schemeClr val="bg1"/>
                </a:solidFill>
              </a:rPr>
              <a:t>Porque yo Jehová no cambio; por esto, hijos de Jacob, no habéis sido consumidos. (Malaquías 3:6)</a:t>
            </a:r>
          </a:p>
        </p:txBody>
      </p:sp>
      <p:sp>
        <p:nvSpPr>
          <p:cNvPr id="20" name="CuadroTexto 19">
            <a:extLst>
              <a:ext uri="{FF2B5EF4-FFF2-40B4-BE49-F238E27FC236}">
                <a16:creationId xmlns:a16="http://schemas.microsoft.com/office/drawing/2014/main" id="{F8CA93E3-D2A9-695A-B7FC-3790BDF7E7CD}"/>
              </a:ext>
            </a:extLst>
          </p:cNvPr>
          <p:cNvSpPr txBox="1"/>
          <p:nvPr/>
        </p:nvSpPr>
        <p:spPr>
          <a:xfrm>
            <a:off x="225992" y="318710"/>
            <a:ext cx="981905" cy="1015663"/>
          </a:xfrm>
          <a:prstGeom prst="rect">
            <a:avLst/>
          </a:prstGeom>
          <a:noFill/>
        </p:spPr>
        <p:txBody>
          <a:bodyPr wrap="square" rtlCol="0">
            <a:spAutoFit/>
          </a:bodyPr>
          <a:lstStyle/>
          <a:p>
            <a:pPr algn="ctr"/>
            <a:r>
              <a:rPr lang="es-ES" sz="6000" b="1" dirty="0">
                <a:ln>
                  <a:solidFill>
                    <a:srgbClr val="FFFF00"/>
                  </a:solidFill>
                </a:ln>
                <a:solidFill>
                  <a:srgbClr val="2061FE"/>
                </a:solidFill>
              </a:rPr>
              <a:t>10</a:t>
            </a:r>
          </a:p>
        </p:txBody>
      </p:sp>
      <p:sp>
        <p:nvSpPr>
          <p:cNvPr id="21" name="CuadroTexto 20">
            <a:extLst>
              <a:ext uri="{FF2B5EF4-FFF2-40B4-BE49-F238E27FC236}">
                <a16:creationId xmlns:a16="http://schemas.microsoft.com/office/drawing/2014/main" id="{FD79D7CE-C4C1-D7CF-EE0F-7C3324611755}"/>
              </a:ext>
            </a:extLst>
          </p:cNvPr>
          <p:cNvSpPr txBox="1"/>
          <p:nvPr/>
        </p:nvSpPr>
        <p:spPr>
          <a:xfrm>
            <a:off x="11117503" y="200635"/>
            <a:ext cx="625459" cy="1015663"/>
          </a:xfrm>
          <a:prstGeom prst="rect">
            <a:avLst/>
          </a:prstGeom>
          <a:noFill/>
        </p:spPr>
        <p:txBody>
          <a:bodyPr wrap="square" rtlCol="0">
            <a:spAutoFit/>
          </a:bodyPr>
          <a:lstStyle/>
          <a:p>
            <a:pPr algn="ctr"/>
            <a:r>
              <a:rPr lang="es-ES" sz="6000" b="1" dirty="0">
                <a:ln>
                  <a:solidFill>
                    <a:srgbClr val="FFFF00"/>
                  </a:solidFill>
                </a:ln>
                <a:solidFill>
                  <a:srgbClr val="FE2293"/>
                </a:solidFill>
              </a:rPr>
              <a:t>J</a:t>
            </a:r>
          </a:p>
        </p:txBody>
      </p:sp>
      <p:pic>
        <p:nvPicPr>
          <p:cNvPr id="11" name="Imagen 10" descr="Imagen que contiene Texto&#10;&#10;El contenido generado por IA puede ser incorrecto.">
            <a:extLst>
              <a:ext uri="{FF2B5EF4-FFF2-40B4-BE49-F238E27FC236}">
                <a16:creationId xmlns:a16="http://schemas.microsoft.com/office/drawing/2014/main" id="{7C27239D-1729-FAE8-A880-FBA879931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1058" y="2736171"/>
            <a:ext cx="4213411" cy="2298224"/>
          </a:xfrm>
          <a:prstGeom prst="rect">
            <a:avLst/>
          </a:prstGeom>
          <a:blipFill dpi="0" rotWithShape="1">
            <a:blip r:embed="rId6"/>
            <a:srcRect/>
            <a:stretch>
              <a:fillRect l="257" t="-73711" r="-257" b="-131213"/>
            </a:stretch>
          </a:blipFill>
          <a:ln>
            <a:solidFill>
              <a:srgbClr val="FE138C"/>
            </a:solidFill>
          </a:ln>
          <a:effectLst/>
          <a:scene3d>
            <a:camera prst="orthographicFront">
              <a:rot lat="0" lon="0" rev="0"/>
            </a:camera>
            <a:lightRig rig="contrasting" dir="t">
              <a:rot lat="0" lon="0" rev="1200000"/>
            </a:lightRig>
          </a:scene3d>
          <a:sp3d contourW="19050" prstMaterial="metal">
            <a:bevelT w="88900" h="203200"/>
            <a:bevelB w="165100" h="254000"/>
          </a:sp3d>
        </p:spPr>
      </p:pic>
      <p:pic>
        <p:nvPicPr>
          <p:cNvPr id="23" name="Imagen 22" descr="Imagen que contiene estrella&#10;&#10;El contenido generado por IA puede ser incorrecto.">
            <a:extLst>
              <a:ext uri="{FF2B5EF4-FFF2-40B4-BE49-F238E27FC236}">
                <a16:creationId xmlns:a16="http://schemas.microsoft.com/office/drawing/2014/main" id="{639011CC-BFE2-2CB5-6D12-28EE0C0E67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491" y="1440581"/>
            <a:ext cx="5009599" cy="3891858"/>
          </a:xfrm>
          <a:prstGeom prst="rect">
            <a:avLst/>
          </a:prstGeom>
          <a:blipFill dpi="0" rotWithShape="1">
            <a:blip r:embed="rId6"/>
            <a:srcRect/>
            <a:stretch>
              <a:fillRect l="257" t="-73711" r="-257" b="-131213"/>
            </a:stretch>
          </a:blipFill>
          <a:ln>
            <a:solidFill>
              <a:srgbClr val="0F58FF"/>
            </a:solidFill>
          </a:ln>
          <a:effectLst/>
          <a:scene3d>
            <a:camera prst="orthographicFront">
              <a:rot lat="0" lon="0" rev="0"/>
            </a:camera>
            <a:lightRig rig="contrasting" dir="t">
              <a:rot lat="0" lon="0" rev="1200000"/>
            </a:lightRig>
          </a:scene3d>
          <a:sp3d contourW="19050" prstMaterial="metal">
            <a:bevelT w="88900" h="203200"/>
            <a:bevelB w="165100" h="254000"/>
          </a:sp3d>
        </p:spPr>
      </p:pic>
    </p:spTree>
    <p:extLst>
      <p:ext uri="{BB962C8B-B14F-4D97-AF65-F5344CB8AC3E}">
        <p14:creationId xmlns:p14="http://schemas.microsoft.com/office/powerpoint/2010/main" val="153515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50"/>
                                        <p:tgtEl>
                                          <p:spTgt spid="20"/>
                                        </p:tgtEl>
                                      </p:cBhvr>
                                    </p:animEffect>
                                  </p:childTnLst>
                                </p:cTn>
                              </p:par>
                            </p:childTnLst>
                          </p:cTn>
                        </p:par>
                        <p:par>
                          <p:cTn id="13" fill="hold">
                            <p:stCondLst>
                              <p:cond delay="750"/>
                            </p:stCondLst>
                            <p:childTnLst>
                              <p:par>
                                <p:cTn id="14" presetID="16" presetClass="entr" presetSubtype="37"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0-#ppt_w/2"/>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250"/>
                                        <p:tgtEl>
                                          <p:spTgt spid="21"/>
                                        </p:tgtEl>
                                      </p:cBhvr>
                                    </p:animEffect>
                                  </p:childTnLst>
                                </p:cTn>
                              </p:par>
                            </p:childTnLst>
                          </p:cTn>
                        </p:par>
                        <p:par>
                          <p:cTn id="44" fill="hold">
                            <p:stCondLst>
                              <p:cond delay="750"/>
                            </p:stCondLst>
                            <p:childTnLst>
                              <p:par>
                                <p:cTn id="45" presetID="16" presetClass="entr" presetSubtype="37"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outVertical)">
                                      <p:cBhvr>
                                        <p:cTn id="47" dur="1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fill="hold"/>
                                        <p:tgtEl>
                                          <p:spTgt spid="18"/>
                                        </p:tgtEl>
                                        <p:attrNameLst>
                                          <p:attrName>ppt_w</p:attrName>
                                        </p:attrNameLst>
                                      </p:cBhvr>
                                      <p:tavLst>
                                        <p:tav tm="0">
                                          <p:val>
                                            <p:fltVal val="0"/>
                                          </p:val>
                                        </p:tav>
                                        <p:tav tm="100000">
                                          <p:val>
                                            <p:strVal val="#ppt_w"/>
                                          </p:val>
                                        </p:tav>
                                      </p:tavLst>
                                    </p:anim>
                                    <p:anim calcmode="lin" valueType="num">
                                      <p:cBhvr>
                                        <p:cTn id="59" dur="500" fill="hold"/>
                                        <p:tgtEl>
                                          <p:spTgt spid="18"/>
                                        </p:tgtEl>
                                        <p:attrNameLst>
                                          <p:attrName>ppt_h</p:attrName>
                                        </p:attrNameLst>
                                      </p:cBhvr>
                                      <p:tavLst>
                                        <p:tav tm="0">
                                          <p:val>
                                            <p:fltVal val="0"/>
                                          </p:val>
                                        </p:tav>
                                        <p:tav tm="100000">
                                          <p:val>
                                            <p:strVal val="#ppt_h"/>
                                          </p:val>
                                        </p:tav>
                                      </p:tavLst>
                                    </p:anim>
                                    <p:animEffect transition="in" filter="fade">
                                      <p:cBhvr>
                                        <p:cTn id="60" dur="500"/>
                                        <p:tgtEl>
                                          <p:spTgt spid="18"/>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left)">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500" fill="hold"/>
                                        <p:tgtEl>
                                          <p:spTgt spid="19"/>
                                        </p:tgtEl>
                                        <p:attrNameLst>
                                          <p:attrName>ppt_w</p:attrName>
                                        </p:attrNameLst>
                                      </p:cBhvr>
                                      <p:tavLst>
                                        <p:tav tm="0">
                                          <p:val>
                                            <p:fltVal val="0"/>
                                          </p:val>
                                        </p:tav>
                                        <p:tav tm="100000">
                                          <p:val>
                                            <p:strVal val="#ppt_w"/>
                                          </p:val>
                                        </p:tav>
                                      </p:tavLst>
                                    </p:anim>
                                    <p:anim calcmode="lin" valueType="num">
                                      <p:cBhvr>
                                        <p:cTn id="70" dur="500" fill="hold"/>
                                        <p:tgtEl>
                                          <p:spTgt spid="19"/>
                                        </p:tgtEl>
                                        <p:attrNameLst>
                                          <p:attrName>ppt_h</p:attrName>
                                        </p:attrNameLst>
                                      </p:cBhvr>
                                      <p:tavLst>
                                        <p:tav tm="0">
                                          <p:val>
                                            <p:fltVal val="0"/>
                                          </p:val>
                                        </p:tav>
                                        <p:tav tm="100000">
                                          <p:val>
                                            <p:strVal val="#ppt_h"/>
                                          </p:val>
                                        </p:tav>
                                      </p:tavLst>
                                    </p:anim>
                                    <p:animEffect transition="in" filter="fade">
                                      <p:cBhvr>
                                        <p:cTn id="71" dur="500"/>
                                        <p:tgtEl>
                                          <p:spTgt spid="19"/>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left)">
                                      <p:cBhvr>
                                        <p:cTn id="7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7" grpId="0"/>
      <p:bldP spid="9" grpId="0"/>
      <p:bldP spid="8" grpId="0"/>
      <p:bldP spid="13" grpId="0"/>
      <p:bldP spid="15" grpId="0" animBg="1"/>
      <p:bldP spid="17"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pic>
        <p:nvPicPr>
          <p:cNvPr id="13" name="Imagen 12" descr="Una pantalla de computadora&#10;&#10;El contenido generado por IA puede ser incorrecto.">
            <a:extLst>
              <a:ext uri="{FF2B5EF4-FFF2-40B4-BE49-F238E27FC236}">
                <a16:creationId xmlns:a16="http://schemas.microsoft.com/office/drawing/2014/main" id="{36E08C6F-6694-EF27-5634-3240EA795AD5}"/>
              </a:ext>
            </a:extLst>
          </p:cNvPr>
          <p:cNvPicPr>
            <a:picLocks noChangeAspect="1"/>
          </p:cNvPicPr>
          <p:nvPr/>
        </p:nvPicPr>
        <p:blipFill>
          <a:blip r:embed="rId3">
            <a:extLst>
              <a:ext uri="{28A0092B-C50C-407E-A947-70E740481C1C}">
                <a14:useLocalDpi xmlns:a14="http://schemas.microsoft.com/office/drawing/2010/main" val="0"/>
              </a:ext>
            </a:extLst>
          </a:blip>
          <a:srcRect r="6098"/>
          <a:stretch>
            <a:fillRect/>
          </a:stretch>
        </p:blipFill>
        <p:spPr>
          <a:xfrm>
            <a:off x="6192190" y="39621"/>
            <a:ext cx="5895269" cy="1349874"/>
          </a:xfrm>
          <a:prstGeom prst="rect">
            <a:avLst/>
          </a:prstGeom>
          <a:effectLst>
            <a:outerShdw blurRad="50800" dist="38100" dir="8100000" algn="tr" rotWithShape="0">
              <a:prstClr val="black">
                <a:alpha val="40000"/>
              </a:prstClr>
            </a:outerShdw>
          </a:effectLst>
        </p:spPr>
      </p:pic>
      <p:sp>
        <p:nvSpPr>
          <p:cNvPr id="21" name="Pergamino: horizontal 20">
            <a:extLst>
              <a:ext uri="{FF2B5EF4-FFF2-40B4-BE49-F238E27FC236}">
                <a16:creationId xmlns:a16="http://schemas.microsoft.com/office/drawing/2014/main" id="{6EBA9184-C013-8C2C-D249-BCC0AB9B76D0}"/>
              </a:ext>
            </a:extLst>
          </p:cNvPr>
          <p:cNvSpPr/>
          <p:nvPr/>
        </p:nvSpPr>
        <p:spPr>
          <a:xfrm>
            <a:off x="6192189" y="5450945"/>
            <a:ext cx="5895269" cy="1367434"/>
          </a:xfrm>
          <a:prstGeom prst="horizontalScroll">
            <a:avLst>
              <a:gd name="adj" fmla="val 6481"/>
            </a:avLst>
          </a:prstGeom>
          <a:solidFill>
            <a:srgbClr val="A3FDD1"/>
          </a:solidFill>
          <a:ln>
            <a:solidFill>
              <a:srgbClr val="00B45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Pergamino: horizontal 19">
            <a:extLst>
              <a:ext uri="{FF2B5EF4-FFF2-40B4-BE49-F238E27FC236}">
                <a16:creationId xmlns:a16="http://schemas.microsoft.com/office/drawing/2014/main" id="{B383E67A-0E17-7EBA-0A4F-F17E78F2E83A}"/>
              </a:ext>
            </a:extLst>
          </p:cNvPr>
          <p:cNvSpPr/>
          <p:nvPr/>
        </p:nvSpPr>
        <p:spPr>
          <a:xfrm>
            <a:off x="90191" y="1389495"/>
            <a:ext cx="5695470" cy="1367434"/>
          </a:xfrm>
          <a:prstGeom prst="horizontalScroll">
            <a:avLst>
              <a:gd name="adj" fmla="val 6481"/>
            </a:avLst>
          </a:prstGeom>
          <a:solidFill>
            <a:srgbClr val="FDD79E"/>
          </a:solidFill>
          <a:ln>
            <a:solidFill>
              <a:srgbClr val="C462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BEF4BCAA-F719-1AAF-D22E-705D844F8DB7}"/>
              </a:ext>
            </a:extLst>
          </p:cNvPr>
          <p:cNvSpPr txBox="1"/>
          <p:nvPr/>
        </p:nvSpPr>
        <p:spPr>
          <a:xfrm>
            <a:off x="178865" y="1473047"/>
            <a:ext cx="5518122" cy="1200329"/>
          </a:xfrm>
          <a:prstGeom prst="rect">
            <a:avLst/>
          </a:prstGeom>
          <a:noFill/>
        </p:spPr>
        <p:txBody>
          <a:bodyPr wrap="square">
            <a:spAutoFit/>
          </a:bodyPr>
          <a:lstStyle/>
          <a:p>
            <a:pPr algn="ctr"/>
            <a:r>
              <a:rPr lang="es-ES" sz="2400" b="1" dirty="0"/>
              <a:t>Este es el mensaje que hemos oído de él, y os anunciamos: Dios es luz, y no hay ningunas tinieblas en él (1 Juan 1:5)</a:t>
            </a:r>
          </a:p>
        </p:txBody>
      </p:sp>
      <p:sp>
        <p:nvSpPr>
          <p:cNvPr id="7" name="CuadroTexto 6">
            <a:extLst>
              <a:ext uri="{FF2B5EF4-FFF2-40B4-BE49-F238E27FC236}">
                <a16:creationId xmlns:a16="http://schemas.microsoft.com/office/drawing/2014/main" id="{C32B57B4-9292-041C-ACD6-45BEDFE5AB81}"/>
              </a:ext>
            </a:extLst>
          </p:cNvPr>
          <p:cNvSpPr txBox="1"/>
          <p:nvPr/>
        </p:nvSpPr>
        <p:spPr>
          <a:xfrm>
            <a:off x="6264470" y="5534497"/>
            <a:ext cx="5750705" cy="1200329"/>
          </a:xfrm>
          <a:prstGeom prst="rect">
            <a:avLst/>
          </a:prstGeom>
          <a:noFill/>
        </p:spPr>
        <p:txBody>
          <a:bodyPr wrap="square">
            <a:spAutoFit/>
          </a:bodyPr>
          <a:lstStyle/>
          <a:p>
            <a:pPr algn="ctr"/>
            <a:r>
              <a:rPr lang="es-ES" sz="2400" b="1" dirty="0"/>
              <a:t>Porque el mandamiento es lámpara, y la enseñanza es luz, y camino de vida las reprensiones que te instruyen (Prov. 6:23)</a:t>
            </a:r>
          </a:p>
        </p:txBody>
      </p:sp>
      <p:pic>
        <p:nvPicPr>
          <p:cNvPr id="11" name="Imagen 10" descr="Forma, Rectángulo&#10;&#10;El contenido generado por IA puede ser incorrecto.">
            <a:extLst>
              <a:ext uri="{FF2B5EF4-FFF2-40B4-BE49-F238E27FC236}">
                <a16:creationId xmlns:a16="http://schemas.microsoft.com/office/drawing/2014/main" id="{04F58B4E-AC51-1156-C7DF-3204AEDF3DF5}"/>
              </a:ext>
            </a:extLst>
          </p:cNvPr>
          <p:cNvPicPr>
            <a:picLocks noChangeAspect="1"/>
          </p:cNvPicPr>
          <p:nvPr/>
        </p:nvPicPr>
        <p:blipFill>
          <a:blip r:embed="rId4">
            <a:extLst>
              <a:ext uri="{28A0092B-C50C-407E-A947-70E740481C1C}">
                <a14:useLocalDpi xmlns:a14="http://schemas.microsoft.com/office/drawing/2010/main" val="0"/>
              </a:ext>
            </a:extLst>
          </a:blip>
          <a:srcRect l="6098"/>
          <a:stretch>
            <a:fillRect/>
          </a:stretch>
        </p:blipFill>
        <p:spPr>
          <a:xfrm>
            <a:off x="104541" y="39621"/>
            <a:ext cx="5643199" cy="1349874"/>
          </a:xfrm>
          <a:prstGeom prst="rect">
            <a:avLst/>
          </a:prstGeom>
          <a:effectLst>
            <a:outerShdw blurRad="50800" dist="38100" dir="2700000" algn="tl" rotWithShape="0">
              <a:prstClr val="black">
                <a:alpha val="40000"/>
              </a:prstClr>
            </a:outerShdw>
          </a:effectLst>
        </p:spPr>
      </p:pic>
      <p:sp>
        <p:nvSpPr>
          <p:cNvPr id="14" name="CuadroTexto 13">
            <a:extLst>
              <a:ext uri="{FF2B5EF4-FFF2-40B4-BE49-F238E27FC236}">
                <a16:creationId xmlns:a16="http://schemas.microsoft.com/office/drawing/2014/main" id="{9A6910CF-03EA-E1B6-1FC6-B35C44AD4793}"/>
              </a:ext>
            </a:extLst>
          </p:cNvPr>
          <p:cNvSpPr txBox="1"/>
          <p:nvPr/>
        </p:nvSpPr>
        <p:spPr>
          <a:xfrm>
            <a:off x="6872227" y="319898"/>
            <a:ext cx="3766930" cy="769441"/>
          </a:xfrm>
          <a:prstGeom prst="rect">
            <a:avLst/>
          </a:prstGeom>
          <a:noFill/>
          <a:effectLst>
            <a:innerShdw blurRad="63500" dist="50800" dir="16200000">
              <a:prstClr val="black">
                <a:alpha val="50000"/>
              </a:prstClr>
            </a:innerShdw>
          </a:effectLst>
        </p:spPr>
        <p:txBody>
          <a:bodyPr wrap="square" rtlCol="0">
            <a:spAutoFit/>
          </a:bodyPr>
          <a:lstStyle/>
          <a:p>
            <a:pPr algn="ctr"/>
            <a:r>
              <a:rPr lang="es-ES" sz="4400" b="1" dirty="0">
                <a:ln>
                  <a:solidFill>
                    <a:srgbClr val="FFFF00"/>
                  </a:solidFill>
                </a:ln>
                <a:solidFill>
                  <a:srgbClr val="00B451"/>
                </a:solidFill>
              </a:rPr>
              <a:t>LA LEY ES LUZ</a:t>
            </a:r>
          </a:p>
        </p:txBody>
      </p:sp>
      <p:sp>
        <p:nvSpPr>
          <p:cNvPr id="15" name="CuadroTexto 14">
            <a:extLst>
              <a:ext uri="{FF2B5EF4-FFF2-40B4-BE49-F238E27FC236}">
                <a16:creationId xmlns:a16="http://schemas.microsoft.com/office/drawing/2014/main" id="{7B781107-D1F8-E30B-8F26-ED66D4106CAB}"/>
              </a:ext>
            </a:extLst>
          </p:cNvPr>
          <p:cNvSpPr txBox="1"/>
          <p:nvPr/>
        </p:nvSpPr>
        <p:spPr>
          <a:xfrm>
            <a:off x="1202439" y="319898"/>
            <a:ext cx="4052827" cy="769441"/>
          </a:xfrm>
          <a:prstGeom prst="rect">
            <a:avLst/>
          </a:prstGeom>
          <a:noFill/>
          <a:effectLst>
            <a:innerShdw blurRad="63500" dist="50800" dir="16200000">
              <a:prstClr val="black">
                <a:alpha val="50000"/>
              </a:prstClr>
            </a:innerShdw>
          </a:effectLst>
        </p:spPr>
        <p:txBody>
          <a:bodyPr wrap="square" rtlCol="0">
            <a:spAutoFit/>
          </a:bodyPr>
          <a:lstStyle/>
          <a:p>
            <a:pPr algn="ctr"/>
            <a:r>
              <a:rPr lang="es-ES" sz="4400" b="1" dirty="0">
                <a:ln>
                  <a:solidFill>
                    <a:srgbClr val="FFFF00"/>
                  </a:solidFill>
                </a:ln>
                <a:solidFill>
                  <a:srgbClr val="C46200"/>
                </a:solidFill>
              </a:rPr>
              <a:t>DIOS ES LUZ</a:t>
            </a:r>
          </a:p>
        </p:txBody>
      </p:sp>
      <p:sp>
        <p:nvSpPr>
          <p:cNvPr id="16" name="CuadroTexto 15">
            <a:extLst>
              <a:ext uri="{FF2B5EF4-FFF2-40B4-BE49-F238E27FC236}">
                <a16:creationId xmlns:a16="http://schemas.microsoft.com/office/drawing/2014/main" id="{9F5B32E5-332A-E1CE-A5B0-FB1D1117FDD6}"/>
              </a:ext>
            </a:extLst>
          </p:cNvPr>
          <p:cNvSpPr txBox="1"/>
          <p:nvPr/>
        </p:nvSpPr>
        <p:spPr>
          <a:xfrm>
            <a:off x="150960" y="206726"/>
            <a:ext cx="1051479" cy="1015663"/>
          </a:xfrm>
          <a:prstGeom prst="rect">
            <a:avLst/>
          </a:prstGeom>
          <a:noFill/>
        </p:spPr>
        <p:txBody>
          <a:bodyPr wrap="square" rtlCol="0">
            <a:spAutoFit/>
          </a:bodyPr>
          <a:lstStyle/>
          <a:p>
            <a:pPr algn="ctr"/>
            <a:r>
              <a:rPr lang="es-ES" sz="6000" b="1" dirty="0">
                <a:ln>
                  <a:solidFill>
                    <a:srgbClr val="FFFF00"/>
                  </a:solidFill>
                </a:ln>
                <a:solidFill>
                  <a:srgbClr val="C46200"/>
                </a:solidFill>
              </a:rPr>
              <a:t>11</a:t>
            </a:r>
          </a:p>
        </p:txBody>
      </p:sp>
      <p:sp>
        <p:nvSpPr>
          <p:cNvPr id="17" name="CuadroTexto 16">
            <a:extLst>
              <a:ext uri="{FF2B5EF4-FFF2-40B4-BE49-F238E27FC236}">
                <a16:creationId xmlns:a16="http://schemas.microsoft.com/office/drawing/2014/main" id="{BDB19315-1750-0EFA-C956-EBC43C1BFB07}"/>
              </a:ext>
            </a:extLst>
          </p:cNvPr>
          <p:cNvSpPr txBox="1"/>
          <p:nvPr/>
        </p:nvSpPr>
        <p:spPr>
          <a:xfrm>
            <a:off x="11173651" y="196786"/>
            <a:ext cx="625459" cy="1015663"/>
          </a:xfrm>
          <a:prstGeom prst="rect">
            <a:avLst/>
          </a:prstGeom>
          <a:noFill/>
        </p:spPr>
        <p:txBody>
          <a:bodyPr wrap="square" rtlCol="0">
            <a:spAutoFit/>
          </a:bodyPr>
          <a:lstStyle/>
          <a:p>
            <a:pPr algn="ctr"/>
            <a:r>
              <a:rPr lang="es-ES" sz="6000" b="1" dirty="0">
                <a:ln>
                  <a:solidFill>
                    <a:srgbClr val="FFFF00"/>
                  </a:solidFill>
                </a:ln>
                <a:solidFill>
                  <a:srgbClr val="00B451"/>
                </a:solidFill>
              </a:rPr>
              <a:t>K</a:t>
            </a:r>
          </a:p>
        </p:txBody>
      </p:sp>
      <p:pic>
        <p:nvPicPr>
          <p:cNvPr id="3" name="Imagen 2" descr="Hombre caminando por la playa&#10;&#10;El contenido generado por IA puede ser incorrecto.">
            <a:extLst>
              <a:ext uri="{FF2B5EF4-FFF2-40B4-BE49-F238E27FC236}">
                <a16:creationId xmlns:a16="http://schemas.microsoft.com/office/drawing/2014/main" id="{D027712A-CB5C-7B2C-270D-5E8BE5CB3AD7}"/>
              </a:ext>
            </a:extLst>
          </p:cNvPr>
          <p:cNvPicPr>
            <a:picLocks noChangeAspect="1"/>
          </p:cNvPicPr>
          <p:nvPr/>
        </p:nvPicPr>
        <p:blipFill>
          <a:blip r:embed="rId5">
            <a:extLst>
              <a:ext uri="{28A0092B-C50C-407E-A947-70E740481C1C}">
                <a14:useLocalDpi xmlns:a14="http://schemas.microsoft.com/office/drawing/2010/main" val="0"/>
              </a:ext>
            </a:extLst>
          </a:blip>
          <a:srcRect b="6777"/>
          <a:stretch>
            <a:fillRect/>
          </a:stretch>
        </p:blipFill>
        <p:spPr>
          <a:xfrm>
            <a:off x="6406341" y="1238982"/>
            <a:ext cx="4428565" cy="4128410"/>
          </a:xfrm>
          <a:prstGeom prst="rect">
            <a:avLst/>
          </a:prstGeom>
          <a:blipFill dpi="0" rotWithShape="1">
            <a:blip r:embed="rId6"/>
            <a:srcRect/>
            <a:stretch>
              <a:fillRect l="257" t="-73711" r="-257" b="-131213"/>
            </a:stretch>
          </a:blipFill>
          <a:ln>
            <a:solidFill>
              <a:srgbClr val="00B451"/>
            </a:solidFill>
          </a:ln>
          <a:effectLst/>
          <a:scene3d>
            <a:camera prst="orthographicFront">
              <a:rot lat="0" lon="0" rev="0"/>
            </a:camera>
            <a:lightRig rig="contrasting" dir="t">
              <a:rot lat="0" lon="0" rev="1200000"/>
            </a:lightRig>
          </a:scene3d>
          <a:sp3d contourW="19050" prstMaterial="metal">
            <a:bevelT w="88900" h="203200"/>
            <a:bevelB w="165100" h="254000"/>
          </a:sp3d>
        </p:spPr>
      </p:pic>
      <p:pic>
        <p:nvPicPr>
          <p:cNvPr id="6" name="Imagen 5" descr="Imagen que contiene edificio, tabla, agua, vidrio&#10;&#10;El contenido generado por IA puede ser incorrecto.">
            <a:extLst>
              <a:ext uri="{FF2B5EF4-FFF2-40B4-BE49-F238E27FC236}">
                <a16:creationId xmlns:a16="http://schemas.microsoft.com/office/drawing/2014/main" id="{A6506963-66F8-B238-8622-761BE83E710D}"/>
              </a:ext>
            </a:extLst>
          </p:cNvPr>
          <p:cNvPicPr>
            <a:picLocks noChangeAspect="1"/>
          </p:cNvPicPr>
          <p:nvPr/>
        </p:nvPicPr>
        <p:blipFill>
          <a:blip r:embed="rId7">
            <a:extLst>
              <a:ext uri="{28A0092B-C50C-407E-A947-70E740481C1C}">
                <a14:useLocalDpi xmlns:a14="http://schemas.microsoft.com/office/drawing/2010/main" val="0"/>
              </a:ext>
            </a:extLst>
          </a:blip>
          <a:srcRect l="1015" t="1219"/>
          <a:stretch>
            <a:fillRect/>
          </a:stretch>
        </p:blipFill>
        <p:spPr>
          <a:xfrm>
            <a:off x="176825" y="2882777"/>
            <a:ext cx="5777189" cy="3852049"/>
          </a:xfrm>
          <a:prstGeom prst="rect">
            <a:avLst/>
          </a:prstGeom>
          <a:blipFill dpi="0" rotWithShape="1">
            <a:blip r:embed="rId6"/>
            <a:srcRect/>
            <a:stretch>
              <a:fillRect l="257" t="-73711" r="-257" b="-131213"/>
            </a:stretch>
          </a:blipFill>
          <a:ln>
            <a:solidFill>
              <a:srgbClr val="C46200"/>
            </a:solidFill>
          </a:ln>
          <a:effectLst/>
          <a:scene3d>
            <a:camera prst="orthographicFront">
              <a:rot lat="0" lon="0" rev="0"/>
            </a:camera>
            <a:lightRig rig="contrasting" dir="t">
              <a:rot lat="0" lon="0" rev="1200000"/>
            </a:lightRig>
          </a:scene3d>
          <a:sp3d contourW="19050" prstMaterial="metal">
            <a:bevelT w="88900" h="203200"/>
            <a:bevelB w="165100" h="254000"/>
          </a:sp3d>
        </p:spPr>
      </p:pic>
    </p:spTree>
    <p:extLst>
      <p:ext uri="{BB962C8B-B14F-4D97-AF65-F5344CB8AC3E}">
        <p14:creationId xmlns:p14="http://schemas.microsoft.com/office/powerpoint/2010/main" val="98128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50"/>
                                        <p:tgtEl>
                                          <p:spTgt spid="16"/>
                                        </p:tgtEl>
                                      </p:cBhvr>
                                    </p:animEffect>
                                  </p:childTnLst>
                                </p:cTn>
                              </p:par>
                            </p:childTnLst>
                          </p:cTn>
                        </p:par>
                        <p:par>
                          <p:cTn id="13" fill="hold">
                            <p:stCondLst>
                              <p:cond delay="750"/>
                            </p:stCondLst>
                            <p:childTnLst>
                              <p:par>
                                <p:cTn id="14" presetID="16" presetClass="entr" presetSubtype="37"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outVertical)">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0-#ppt_w/2"/>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heel(1)">
                                      <p:cBhvr>
                                        <p:cTn id="43" dur="250"/>
                                        <p:tgtEl>
                                          <p:spTgt spid="17"/>
                                        </p:tgtEl>
                                      </p:cBhvr>
                                    </p:animEffect>
                                  </p:childTnLst>
                                </p:cTn>
                              </p:par>
                            </p:childTnLst>
                          </p:cTn>
                        </p:par>
                        <p:par>
                          <p:cTn id="44" fill="hold">
                            <p:stCondLst>
                              <p:cond delay="750"/>
                            </p:stCondLst>
                            <p:childTnLst>
                              <p:par>
                                <p:cTn id="45" presetID="16" presetClass="entr" presetSubtype="37"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outVertical)">
                                      <p:cBhvr>
                                        <p:cTn id="47" dur="1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anim calcmode="lin" valueType="num">
                                      <p:cBhvr>
                                        <p:cTn id="53" dur="1000" fill="hold"/>
                                        <p:tgtEl>
                                          <p:spTgt spid="3"/>
                                        </p:tgtEl>
                                        <p:attrNameLst>
                                          <p:attrName>ppt_x</p:attrName>
                                        </p:attrNameLst>
                                      </p:cBhvr>
                                      <p:tavLst>
                                        <p:tav tm="0">
                                          <p:val>
                                            <p:strVal val="#ppt_x"/>
                                          </p:val>
                                        </p:tav>
                                        <p:tav tm="100000">
                                          <p:val>
                                            <p:strVal val="#ppt_x"/>
                                          </p:val>
                                        </p:tav>
                                      </p:tavLst>
                                    </p:anim>
                                    <p:anim calcmode="lin" valueType="num">
                                      <p:cBhvr>
                                        <p:cTn id="54" dur="1000" fill="hold"/>
                                        <p:tgtEl>
                                          <p:spTgt spid="3"/>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ppt_w</p:attrName>
                                        </p:attrNameLst>
                                      </p:cBhvr>
                                      <p:tavLst>
                                        <p:tav tm="0">
                                          <p:val>
                                            <p:fltVal val="0"/>
                                          </p:val>
                                        </p:tav>
                                        <p:tav tm="100000">
                                          <p:val>
                                            <p:strVal val="#ppt_w"/>
                                          </p:val>
                                        </p:tav>
                                      </p:tavLst>
                                    </p:anim>
                                    <p:anim calcmode="lin" valueType="num">
                                      <p:cBhvr>
                                        <p:cTn id="59" dur="500" fill="hold"/>
                                        <p:tgtEl>
                                          <p:spTgt spid="21"/>
                                        </p:tgtEl>
                                        <p:attrNameLst>
                                          <p:attrName>ppt_h</p:attrName>
                                        </p:attrNameLst>
                                      </p:cBhvr>
                                      <p:tavLst>
                                        <p:tav tm="0">
                                          <p:val>
                                            <p:fltVal val="0"/>
                                          </p:val>
                                        </p:tav>
                                        <p:tav tm="100000">
                                          <p:val>
                                            <p:strVal val="#ppt_h"/>
                                          </p:val>
                                        </p:tav>
                                      </p:tavLst>
                                    </p:anim>
                                    <p:animEffect transition="in" filter="fade">
                                      <p:cBhvr>
                                        <p:cTn id="60" dur="500"/>
                                        <p:tgtEl>
                                          <p:spTgt spid="21"/>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left)">
                                      <p:cBhvr>
                                        <p:cTn id="6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5" grpId="0"/>
      <p:bldP spid="7" grpId="0"/>
      <p:bldP spid="14"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pic>
        <p:nvPicPr>
          <p:cNvPr id="32" name="Imagen 31" descr="Un grupo de personas junto a un avión&#10;&#10;El contenido generado por IA puede ser incorrecto.">
            <a:extLst>
              <a:ext uri="{FF2B5EF4-FFF2-40B4-BE49-F238E27FC236}">
                <a16:creationId xmlns:a16="http://schemas.microsoft.com/office/drawing/2014/main" id="{5F653DF6-0AC5-179B-2C5C-308C7F7DCCC8}"/>
              </a:ext>
            </a:extLst>
          </p:cNvPr>
          <p:cNvPicPr>
            <a:picLocks noChangeAspect="1"/>
          </p:cNvPicPr>
          <p:nvPr/>
        </p:nvPicPr>
        <p:blipFill rotWithShape="1">
          <a:blip r:embed="rId3">
            <a:extLst>
              <a:ext uri="{28A0092B-C50C-407E-A947-70E740481C1C}">
                <a14:useLocalDpi xmlns:a14="http://schemas.microsoft.com/office/drawing/2010/main" val="0"/>
              </a:ext>
            </a:extLst>
          </a:blip>
          <a:srcRect l="24513" r="11428"/>
          <a:stretch>
            <a:fillRect/>
          </a:stretch>
        </p:blipFill>
        <p:spPr>
          <a:xfrm>
            <a:off x="6096000" y="1380730"/>
            <a:ext cx="5871882" cy="4250032"/>
          </a:xfrm>
          <a:prstGeom prst="rect">
            <a:avLst/>
          </a:prstGeom>
          <a:blipFill dpi="0" rotWithShape="1">
            <a:blip r:embed="rId4"/>
            <a:srcRect/>
            <a:stretch>
              <a:fillRect l="257" t="-73711" r="-257" b="-131213"/>
            </a:stretch>
          </a:blipFill>
          <a:ln>
            <a:solidFill>
              <a:srgbClr val="754E39"/>
            </a:solidFill>
          </a:ln>
          <a:effectLst/>
          <a:scene3d>
            <a:camera prst="orthographicFront">
              <a:rot lat="0" lon="0" rev="0"/>
            </a:camera>
            <a:lightRig rig="contrasting" dir="t">
              <a:rot lat="0" lon="0" rev="1200000"/>
            </a:lightRig>
          </a:scene3d>
          <a:sp3d contourW="19050" prstMaterial="metal">
            <a:bevelT w="88900" h="203200"/>
            <a:bevelB w="165100" h="254000"/>
          </a:sp3d>
        </p:spPr>
      </p:pic>
      <p:pic>
        <p:nvPicPr>
          <p:cNvPr id="34" name="Imagen 33" descr="Un dibujo de una persona&#10;&#10;El contenido generado por IA puede ser incorrecto.">
            <a:extLst>
              <a:ext uri="{FF2B5EF4-FFF2-40B4-BE49-F238E27FC236}">
                <a16:creationId xmlns:a16="http://schemas.microsoft.com/office/drawing/2014/main" id="{1D8C5EA4-0AAC-E2BF-1FB7-3BB07778D4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178" y="1329853"/>
            <a:ext cx="4624633" cy="4300909"/>
          </a:xfrm>
          <a:prstGeom prst="rect">
            <a:avLst/>
          </a:prstGeom>
          <a:blipFill dpi="0" rotWithShape="1">
            <a:blip r:embed="rId4"/>
            <a:srcRect/>
            <a:stretch>
              <a:fillRect l="257" t="-73711" r="-257" b="-131213"/>
            </a:stretch>
          </a:blipFill>
          <a:ln>
            <a:solidFill>
              <a:srgbClr val="756F31"/>
            </a:solidFill>
          </a:ln>
          <a:effectLst/>
          <a:scene3d>
            <a:camera prst="orthographicFront">
              <a:rot lat="0" lon="0" rev="0"/>
            </a:camera>
            <a:lightRig rig="contrasting" dir="t">
              <a:rot lat="0" lon="0" rev="1200000"/>
            </a:lightRig>
          </a:scene3d>
          <a:sp3d contourW="19050" prstMaterial="metal">
            <a:bevelT w="88900" h="203200"/>
            <a:bevelB w="165100" h="254000"/>
          </a:sp3d>
        </p:spPr>
      </p:pic>
      <p:pic>
        <p:nvPicPr>
          <p:cNvPr id="22" name="Imagen 21" descr="Forma, Rectángulo&#10;&#10;El contenido generado por IA puede ser incorrecto.">
            <a:extLst>
              <a:ext uri="{FF2B5EF4-FFF2-40B4-BE49-F238E27FC236}">
                <a16:creationId xmlns:a16="http://schemas.microsoft.com/office/drawing/2014/main" id="{CA0A0C17-2E5D-4915-08B0-E89DD06D3A47}"/>
              </a:ext>
            </a:extLst>
          </p:cNvPr>
          <p:cNvPicPr>
            <a:picLocks noChangeAspect="1"/>
          </p:cNvPicPr>
          <p:nvPr/>
        </p:nvPicPr>
        <p:blipFill>
          <a:blip r:embed="rId6">
            <a:duotone>
              <a:prstClr val="black"/>
              <a:schemeClr val="accent2">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a:off x="6723531" y="82017"/>
            <a:ext cx="5359739" cy="1101769"/>
          </a:xfrm>
          <a:prstGeom prst="rect">
            <a:avLst/>
          </a:prstGeom>
          <a:effectLst>
            <a:outerShdw blurRad="50800" dist="38100" dir="8100000" algn="tr" rotWithShape="0">
              <a:prstClr val="black">
                <a:alpha val="40000"/>
              </a:prstClr>
            </a:outerShdw>
          </a:effectLst>
        </p:spPr>
      </p:pic>
      <p:sp>
        <p:nvSpPr>
          <p:cNvPr id="15" name="Globo: flecha hacia arriba 14">
            <a:extLst>
              <a:ext uri="{FF2B5EF4-FFF2-40B4-BE49-F238E27FC236}">
                <a16:creationId xmlns:a16="http://schemas.microsoft.com/office/drawing/2014/main" id="{BE77A860-7D45-1224-8CEC-3371F3440DD3}"/>
              </a:ext>
            </a:extLst>
          </p:cNvPr>
          <p:cNvSpPr/>
          <p:nvPr/>
        </p:nvSpPr>
        <p:spPr>
          <a:xfrm>
            <a:off x="6338048" y="5172633"/>
            <a:ext cx="5629836" cy="1578677"/>
          </a:xfrm>
          <a:prstGeom prst="upArrowCallout">
            <a:avLst>
              <a:gd name="adj1" fmla="val 84441"/>
              <a:gd name="adj2" fmla="val 80597"/>
              <a:gd name="adj3" fmla="val 31865"/>
              <a:gd name="adj4" fmla="val 66503"/>
            </a:avLst>
          </a:prstGeom>
          <a:solidFill>
            <a:srgbClr val="D3B5A5"/>
          </a:solidFill>
          <a:ln>
            <a:solidFill>
              <a:srgbClr val="754E3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Globo: flecha hacia arriba 15">
            <a:extLst>
              <a:ext uri="{FF2B5EF4-FFF2-40B4-BE49-F238E27FC236}">
                <a16:creationId xmlns:a16="http://schemas.microsoft.com/office/drawing/2014/main" id="{0B33F0CB-83CC-8DCF-C9FA-7A09731F587B}"/>
              </a:ext>
            </a:extLst>
          </p:cNvPr>
          <p:cNvSpPr/>
          <p:nvPr/>
        </p:nvSpPr>
        <p:spPr>
          <a:xfrm>
            <a:off x="224118" y="5172633"/>
            <a:ext cx="5629836" cy="1578677"/>
          </a:xfrm>
          <a:prstGeom prst="upArrowCallout">
            <a:avLst>
              <a:gd name="adj1" fmla="val 84441"/>
              <a:gd name="adj2" fmla="val 80597"/>
              <a:gd name="adj3" fmla="val 31865"/>
              <a:gd name="adj4" fmla="val 66503"/>
            </a:avLst>
          </a:prstGeom>
          <a:solidFill>
            <a:srgbClr val="D2CC96"/>
          </a:solidFill>
          <a:ln>
            <a:solidFill>
              <a:srgbClr val="756F3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50800" dist="38100" dir="2700000" algn="tl" rotWithShape="0">
                  <a:prstClr val="black">
                    <a:alpha val="40000"/>
                  </a:prstClr>
                </a:outerShdw>
              </a:effectLst>
            </a:endParaRPr>
          </a:p>
        </p:txBody>
      </p:sp>
      <p:sp>
        <p:nvSpPr>
          <p:cNvPr id="9" name="CuadroTexto 8">
            <a:extLst>
              <a:ext uri="{FF2B5EF4-FFF2-40B4-BE49-F238E27FC236}">
                <a16:creationId xmlns:a16="http://schemas.microsoft.com/office/drawing/2014/main" id="{1DF59500-6B4A-31E9-0C7B-1B9EEB2FCD0B}"/>
              </a:ext>
            </a:extLst>
          </p:cNvPr>
          <p:cNvSpPr txBox="1"/>
          <p:nvPr/>
        </p:nvSpPr>
        <p:spPr>
          <a:xfrm>
            <a:off x="316006" y="5729371"/>
            <a:ext cx="5446060" cy="923330"/>
          </a:xfrm>
          <a:prstGeom prst="rect">
            <a:avLst/>
          </a:prstGeom>
          <a:noFill/>
        </p:spPr>
        <p:txBody>
          <a:bodyPr wrap="square">
            <a:spAutoFit/>
          </a:bodyPr>
          <a:lstStyle/>
          <a:p>
            <a:pPr algn="ctr"/>
            <a:r>
              <a:rPr lang="es-ES" b="1" dirty="0"/>
              <a:t>El es la Roca, cuya obra es perfecta, porque todos sus caminos son rectitud; Dios de verdad, y sin ninguna iniquidad en él; es justo y recto. (Deuteronomio 32:4)</a:t>
            </a:r>
          </a:p>
        </p:txBody>
      </p:sp>
      <p:sp>
        <p:nvSpPr>
          <p:cNvPr id="11" name="CuadroTexto 10">
            <a:extLst>
              <a:ext uri="{FF2B5EF4-FFF2-40B4-BE49-F238E27FC236}">
                <a16:creationId xmlns:a16="http://schemas.microsoft.com/office/drawing/2014/main" id="{7CBA0E55-2B05-E819-3B7D-AE86B787246C}"/>
              </a:ext>
            </a:extLst>
          </p:cNvPr>
          <p:cNvSpPr txBox="1"/>
          <p:nvPr/>
        </p:nvSpPr>
        <p:spPr>
          <a:xfrm>
            <a:off x="6451228" y="5827980"/>
            <a:ext cx="5403475" cy="923330"/>
          </a:xfrm>
          <a:prstGeom prst="rect">
            <a:avLst/>
          </a:prstGeom>
          <a:noFill/>
        </p:spPr>
        <p:txBody>
          <a:bodyPr wrap="square">
            <a:spAutoFit/>
          </a:bodyPr>
          <a:lstStyle/>
          <a:p>
            <a:pPr algn="ctr"/>
            <a:r>
              <a:rPr lang="es-ES" b="1" dirty="0"/>
              <a:t>Los mandamientos de Jehová son rectos, que alegran el corazón; el precepto de Jehová es puro, que alumbra los ojos. (Salmos 19:8)</a:t>
            </a:r>
          </a:p>
        </p:txBody>
      </p:sp>
      <p:pic>
        <p:nvPicPr>
          <p:cNvPr id="18" name="Imagen 17" descr="Forma, Rectángulo&#10;&#10;El contenido generado por IA puede ser incorrecto.">
            <a:extLst>
              <a:ext uri="{FF2B5EF4-FFF2-40B4-BE49-F238E27FC236}">
                <a16:creationId xmlns:a16="http://schemas.microsoft.com/office/drawing/2014/main" id="{B9B4EACC-D1B3-79F7-F1F7-98A76EDBAD48}"/>
              </a:ext>
            </a:extLst>
          </p:cNvPr>
          <p:cNvPicPr>
            <a:picLocks noChangeAspect="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8732" y="95464"/>
            <a:ext cx="5359739" cy="1101769"/>
          </a:xfrm>
          <a:prstGeom prst="rect">
            <a:avLst/>
          </a:prstGeom>
          <a:effectLst>
            <a:outerShdw blurRad="50800" dist="38100" dir="2700000" algn="tl" rotWithShape="0">
              <a:prstClr val="black">
                <a:alpha val="40000"/>
              </a:prstClr>
            </a:outerShdw>
          </a:effectLst>
        </p:spPr>
      </p:pic>
      <p:sp>
        <p:nvSpPr>
          <p:cNvPr id="19" name="CuadroTexto 18">
            <a:extLst>
              <a:ext uri="{FF2B5EF4-FFF2-40B4-BE49-F238E27FC236}">
                <a16:creationId xmlns:a16="http://schemas.microsoft.com/office/drawing/2014/main" id="{26350479-B3C8-8C74-B05D-213F576B3AF3}"/>
              </a:ext>
            </a:extLst>
          </p:cNvPr>
          <p:cNvSpPr txBox="1"/>
          <p:nvPr/>
        </p:nvSpPr>
        <p:spPr>
          <a:xfrm>
            <a:off x="1264024" y="292405"/>
            <a:ext cx="3837261" cy="707886"/>
          </a:xfrm>
          <a:prstGeom prst="rect">
            <a:avLst/>
          </a:prstGeom>
          <a:noFill/>
          <a:effectLst>
            <a:innerShdw blurRad="63500" dist="50800" dir="16200000">
              <a:prstClr val="black">
                <a:alpha val="50000"/>
              </a:prstClr>
            </a:innerShdw>
          </a:effectLst>
        </p:spPr>
        <p:txBody>
          <a:bodyPr wrap="square" rtlCol="0">
            <a:spAutoFit/>
          </a:bodyPr>
          <a:lstStyle/>
          <a:p>
            <a:pPr algn="ctr"/>
            <a:r>
              <a:rPr lang="es-ES" sz="4000" b="1" dirty="0">
                <a:ln>
                  <a:solidFill>
                    <a:srgbClr val="FFFF00"/>
                  </a:solidFill>
                </a:ln>
                <a:solidFill>
                  <a:schemeClr val="bg1"/>
                </a:solidFill>
              </a:rPr>
              <a:t>DIOS ES RECTO</a:t>
            </a:r>
          </a:p>
        </p:txBody>
      </p:sp>
      <p:sp>
        <p:nvSpPr>
          <p:cNvPr id="21" name="CuadroTexto 20">
            <a:extLst>
              <a:ext uri="{FF2B5EF4-FFF2-40B4-BE49-F238E27FC236}">
                <a16:creationId xmlns:a16="http://schemas.microsoft.com/office/drawing/2014/main" id="{F5A54BB5-23A5-4AA8-7B59-8CF63BC3A83D}"/>
              </a:ext>
            </a:extLst>
          </p:cNvPr>
          <p:cNvSpPr txBox="1"/>
          <p:nvPr/>
        </p:nvSpPr>
        <p:spPr>
          <a:xfrm>
            <a:off x="6987620" y="278959"/>
            <a:ext cx="3837261" cy="707886"/>
          </a:xfrm>
          <a:prstGeom prst="rect">
            <a:avLst/>
          </a:prstGeom>
          <a:noFill/>
          <a:effectLst>
            <a:innerShdw blurRad="63500" dist="50800" dir="16200000">
              <a:prstClr val="black">
                <a:alpha val="50000"/>
              </a:prstClr>
            </a:innerShdw>
          </a:effectLst>
        </p:spPr>
        <p:txBody>
          <a:bodyPr wrap="square" rtlCol="0">
            <a:spAutoFit/>
          </a:bodyPr>
          <a:lstStyle/>
          <a:p>
            <a:pPr algn="ctr"/>
            <a:r>
              <a:rPr lang="es-ES" sz="4000" b="1" dirty="0">
                <a:ln>
                  <a:solidFill>
                    <a:srgbClr val="FFFF00"/>
                  </a:solidFill>
                </a:ln>
                <a:solidFill>
                  <a:schemeClr val="bg1"/>
                </a:solidFill>
              </a:rPr>
              <a:t>LA LEY ES RECTA</a:t>
            </a:r>
          </a:p>
        </p:txBody>
      </p:sp>
      <p:sp>
        <p:nvSpPr>
          <p:cNvPr id="35" name="CuadroTexto 34">
            <a:extLst>
              <a:ext uri="{FF2B5EF4-FFF2-40B4-BE49-F238E27FC236}">
                <a16:creationId xmlns:a16="http://schemas.microsoft.com/office/drawing/2014/main" id="{D0B6384C-5121-5E78-11AB-83E475525B05}"/>
              </a:ext>
            </a:extLst>
          </p:cNvPr>
          <p:cNvSpPr txBox="1"/>
          <p:nvPr/>
        </p:nvSpPr>
        <p:spPr>
          <a:xfrm>
            <a:off x="-82922" y="311052"/>
            <a:ext cx="1051479" cy="646331"/>
          </a:xfrm>
          <a:prstGeom prst="rect">
            <a:avLst/>
          </a:prstGeom>
          <a:noFill/>
        </p:spPr>
        <p:txBody>
          <a:bodyPr wrap="square" rtlCol="0">
            <a:spAutoFit/>
          </a:bodyPr>
          <a:lstStyle/>
          <a:p>
            <a:pPr algn="ctr"/>
            <a:r>
              <a:rPr lang="es-ES" sz="3600" b="1" dirty="0">
                <a:ln>
                  <a:solidFill>
                    <a:srgbClr val="FFFF00"/>
                  </a:solidFill>
                </a:ln>
                <a:solidFill>
                  <a:srgbClr val="C46200"/>
                </a:solidFill>
              </a:rPr>
              <a:t>12</a:t>
            </a:r>
          </a:p>
        </p:txBody>
      </p:sp>
      <p:sp>
        <p:nvSpPr>
          <p:cNvPr id="36" name="CuadroTexto 35">
            <a:extLst>
              <a:ext uri="{FF2B5EF4-FFF2-40B4-BE49-F238E27FC236}">
                <a16:creationId xmlns:a16="http://schemas.microsoft.com/office/drawing/2014/main" id="{E1CEEB77-1871-354B-7DCD-2467257C6700}"/>
              </a:ext>
            </a:extLst>
          </p:cNvPr>
          <p:cNvSpPr txBox="1"/>
          <p:nvPr/>
        </p:nvSpPr>
        <p:spPr>
          <a:xfrm>
            <a:off x="10927976" y="106690"/>
            <a:ext cx="625459" cy="1015663"/>
          </a:xfrm>
          <a:prstGeom prst="rect">
            <a:avLst/>
          </a:prstGeom>
          <a:noFill/>
        </p:spPr>
        <p:txBody>
          <a:bodyPr wrap="square" rtlCol="0">
            <a:spAutoFit/>
          </a:bodyPr>
          <a:lstStyle/>
          <a:p>
            <a:pPr algn="ctr"/>
            <a:r>
              <a:rPr lang="es-ES" sz="6000" b="1" dirty="0">
                <a:ln>
                  <a:solidFill>
                    <a:srgbClr val="FFFF00"/>
                  </a:solidFill>
                </a:ln>
                <a:solidFill>
                  <a:srgbClr val="00B451"/>
                </a:solidFill>
              </a:rPr>
              <a:t>L</a:t>
            </a:r>
          </a:p>
        </p:txBody>
      </p:sp>
    </p:spTree>
    <p:extLst>
      <p:ext uri="{BB962C8B-B14F-4D97-AF65-F5344CB8AC3E}">
        <p14:creationId xmlns:p14="http://schemas.microsoft.com/office/powerpoint/2010/main" val="388843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heel(1)">
                                      <p:cBhvr>
                                        <p:cTn id="12" dur="250"/>
                                        <p:tgtEl>
                                          <p:spTgt spid="35"/>
                                        </p:tgtEl>
                                      </p:cBhvr>
                                    </p:animEffect>
                                  </p:childTnLst>
                                </p:cTn>
                              </p:par>
                            </p:childTnLst>
                          </p:cTn>
                        </p:par>
                        <p:par>
                          <p:cTn id="13" fill="hold">
                            <p:stCondLst>
                              <p:cond delay="750"/>
                            </p:stCondLst>
                            <p:childTnLst>
                              <p:par>
                                <p:cTn id="14" presetID="16" presetClass="entr" presetSubtype="37"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outVertical)">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6"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1+#ppt_w/2"/>
                                          </p:val>
                                        </p:tav>
                                        <p:tav tm="100000">
                                          <p:val>
                                            <p:strVal val="#ppt_x"/>
                                          </p:val>
                                        </p:tav>
                                      </p:tavLst>
                                    </p:anim>
                                    <p:anim calcmode="lin" valueType="num">
                                      <p:cBhvr additive="base">
                                        <p:cTn id="39" dur="500" fill="hold"/>
                                        <p:tgtEl>
                                          <p:spTgt spid="22"/>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heel(1)">
                                      <p:cBhvr>
                                        <p:cTn id="43" dur="250"/>
                                        <p:tgtEl>
                                          <p:spTgt spid="36"/>
                                        </p:tgtEl>
                                      </p:cBhvr>
                                    </p:animEffect>
                                  </p:childTnLst>
                                </p:cTn>
                              </p:par>
                            </p:childTnLst>
                          </p:cTn>
                        </p:par>
                        <p:par>
                          <p:cTn id="44" fill="hold">
                            <p:stCondLst>
                              <p:cond delay="750"/>
                            </p:stCondLst>
                            <p:childTnLst>
                              <p:par>
                                <p:cTn id="45" presetID="16" presetClass="entr" presetSubtype="37"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outVertical)">
                                      <p:cBhvr>
                                        <p:cTn id="47" dur="1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anim calcmode="lin" valueType="num">
                                      <p:cBhvr>
                                        <p:cTn id="53" dur="1000" fill="hold"/>
                                        <p:tgtEl>
                                          <p:spTgt spid="32"/>
                                        </p:tgtEl>
                                        <p:attrNameLst>
                                          <p:attrName>ppt_x</p:attrName>
                                        </p:attrNameLst>
                                      </p:cBhvr>
                                      <p:tavLst>
                                        <p:tav tm="0">
                                          <p:val>
                                            <p:strVal val="#ppt_x"/>
                                          </p:val>
                                        </p:tav>
                                        <p:tav tm="100000">
                                          <p:val>
                                            <p:strVal val="#ppt_x"/>
                                          </p:val>
                                        </p:tav>
                                      </p:tavLst>
                                    </p:anim>
                                    <p:anim calcmode="lin" valueType="num">
                                      <p:cBhvr>
                                        <p:cTn id="54" dur="1000" fill="hold"/>
                                        <p:tgtEl>
                                          <p:spTgt spid="32"/>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left)">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9" grpId="0"/>
      <p:bldP spid="11" grpId="0"/>
      <p:bldP spid="19" grpId="0"/>
      <p:bldP spid="21" grpId="0"/>
      <p:bldP spid="35"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17000" b="-17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A4BA0889-A8A3-AFF3-72B8-0C930C58B541}"/>
              </a:ext>
            </a:extLst>
          </p:cNvPr>
          <p:cNvSpPr txBox="1"/>
          <p:nvPr/>
        </p:nvSpPr>
        <p:spPr>
          <a:xfrm>
            <a:off x="176845" y="99681"/>
            <a:ext cx="5729969" cy="6740307"/>
          </a:xfrm>
          <a:prstGeom prst="rect">
            <a:avLst/>
          </a:prstGeom>
          <a:noFill/>
        </p:spPr>
        <p:txBody>
          <a:bodyPr wrap="square">
            <a:spAutoFit/>
          </a:bodyPr>
          <a:lstStyle/>
          <a:p>
            <a:r>
              <a:rPr lang="es-ES" sz="2400" b="1" dirty="0">
                <a:solidFill>
                  <a:schemeClr val="bg1"/>
                </a:solidFill>
                <a:effectLst>
                  <a:glow rad="101600">
                    <a:srgbClr val="534334"/>
                  </a:glow>
                </a:effectLst>
              </a:rPr>
              <a:t>Al poner a un lado la ley de Dios, los hombres no saben lo que están haciendo. La ley de Dios es la transcripción de su carácter. Abarca los principios de su reino. El que rehúsa aceptar esos principios, se está colocando fuera del canal por donde fluyen las bendiciones de Dios. Las gloriosas posibilidades presentadas ante Israel se podían realizar únicamente mediante la obediencia a los mandamientos de Dios. La misma elevación de carácter, la misma plenitud de bendición—bendición de la mente, el alma y el cuerpo, bendición del hogar y del campo, bendición para esta vida y la venidera—, podemos obtenerlas únicamente por medio de la obediencia. PVGM 246-247</a:t>
            </a:r>
          </a:p>
        </p:txBody>
      </p:sp>
    </p:spTree>
    <p:extLst>
      <p:ext uri="{BB962C8B-B14F-4D97-AF65-F5344CB8AC3E}">
        <p14:creationId xmlns:p14="http://schemas.microsoft.com/office/powerpoint/2010/main" val="199470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8000" b="-8000"/>
          </a:stretch>
        </a:blipFill>
        <a:effectLst/>
      </p:bgPr>
    </p:bg>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EDC2705D-58B1-BB07-46A3-9105AEE01051}"/>
              </a:ext>
            </a:extLst>
          </p:cNvPr>
          <p:cNvSpPr txBox="1"/>
          <p:nvPr/>
        </p:nvSpPr>
        <p:spPr>
          <a:xfrm>
            <a:off x="5526541" y="344914"/>
            <a:ext cx="6301649" cy="3785652"/>
          </a:xfrm>
          <a:prstGeom prst="rect">
            <a:avLst/>
          </a:prstGeom>
          <a:noFill/>
        </p:spPr>
        <p:txBody>
          <a:bodyPr wrap="square">
            <a:spAutoFit/>
          </a:bodyPr>
          <a:lstStyle/>
          <a:p>
            <a:r>
              <a:rPr lang="es-ES" sz="2400" b="1" dirty="0"/>
              <a:t>Mediante Jesús, la misericordia de Dios fue manifestada a los hombres; pero la misericordia no pone a un lado la justicia. La ley revela los atributos del carácter de Dios, y no podía cambiarse una jota o una tilde de ella para ponerla al nivel del hombre en su condición caída. Dios no cambió su ley, pero se sacrificó, en Cristo, por la redención del hombre. “Dios estaba en Cristo reconciliando el mundo a sí.” DTG 710</a:t>
            </a:r>
          </a:p>
        </p:txBody>
      </p:sp>
      <p:pic>
        <p:nvPicPr>
          <p:cNvPr id="4" name="Imagen 3" descr="Un par de personas de pie&#10;&#10;El contenido generado por IA puede ser incorrecto.">
            <a:extLst>
              <a:ext uri="{FF2B5EF4-FFF2-40B4-BE49-F238E27FC236}">
                <a16:creationId xmlns:a16="http://schemas.microsoft.com/office/drawing/2014/main" id="{CACA7776-B804-DD56-9F2E-088BA20E3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3" y="82871"/>
            <a:ext cx="5038876" cy="6692257"/>
          </a:xfrm>
          <a:prstGeom prst="rect">
            <a:avLst/>
          </a:prstGeom>
          <a:effectLst>
            <a:softEdge rad="31750"/>
          </a:effectLst>
        </p:spPr>
      </p:pic>
      <p:sp>
        <p:nvSpPr>
          <p:cNvPr id="5" name="CuadroTexto 4">
            <a:extLst>
              <a:ext uri="{FF2B5EF4-FFF2-40B4-BE49-F238E27FC236}">
                <a16:creationId xmlns:a16="http://schemas.microsoft.com/office/drawing/2014/main" id="{2CD1990C-3D21-ED38-32EC-483F5801E61A}"/>
              </a:ext>
            </a:extLst>
          </p:cNvPr>
          <p:cNvSpPr txBox="1"/>
          <p:nvPr/>
        </p:nvSpPr>
        <p:spPr>
          <a:xfrm>
            <a:off x="5526541" y="4595115"/>
            <a:ext cx="6101254" cy="1938992"/>
          </a:xfrm>
          <a:prstGeom prst="rect">
            <a:avLst/>
          </a:prstGeom>
          <a:noFill/>
        </p:spPr>
        <p:txBody>
          <a:bodyPr wrap="square">
            <a:spAutoFit/>
          </a:bodyPr>
          <a:lstStyle/>
          <a:p>
            <a:r>
              <a:rPr lang="es-ES" sz="2400" b="1" dirty="0"/>
              <a:t>Cristo vino a nuestro mundo para presentar el carácter de Dios tal como está representado en su santa ley, porque su ley es una copia de su carácter. Cristo era tanto la ley como el Evangelio. CT 341</a:t>
            </a:r>
          </a:p>
        </p:txBody>
      </p:sp>
      <p:sp>
        <p:nvSpPr>
          <p:cNvPr id="6" name="Rectángulo 5">
            <a:extLst>
              <a:ext uri="{FF2B5EF4-FFF2-40B4-BE49-F238E27FC236}">
                <a16:creationId xmlns:a16="http://schemas.microsoft.com/office/drawing/2014/main" id="{8AC12D8D-8CB6-BAB3-CA72-4D1F18B3F104}"/>
              </a:ext>
            </a:extLst>
          </p:cNvPr>
          <p:cNvSpPr>
            <a:spLocks noGrp="1" noRot="1" noMove="1" noResize="1" noEditPoints="1" noAdjustHandles="1" noChangeArrowheads="1" noChangeShapeType="1"/>
          </p:cNvSpPr>
          <p:nvPr/>
        </p:nvSpPr>
        <p:spPr>
          <a:xfrm>
            <a:off x="79663" y="82871"/>
            <a:ext cx="12032674" cy="6692257"/>
          </a:xfrm>
          <a:prstGeom prst="rect">
            <a:avLst/>
          </a:prstGeom>
          <a:noFill/>
          <a:ln w="123825">
            <a:solidFill>
              <a:srgbClr val="427E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noFill/>
            </a:endParaRPr>
          </a:p>
        </p:txBody>
      </p:sp>
    </p:spTree>
    <p:extLst>
      <p:ext uri="{BB962C8B-B14F-4D97-AF65-F5344CB8AC3E}">
        <p14:creationId xmlns:p14="http://schemas.microsoft.com/office/powerpoint/2010/main" val="329644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8000" b="-8000"/>
          </a:stretch>
        </a:blipFill>
        <a:effectLst/>
      </p:bgPr>
    </p:bg>
    <p:spTree>
      <p:nvGrpSpPr>
        <p:cNvPr id="1" name="">
          <a:extLst>
            <a:ext uri="{FF2B5EF4-FFF2-40B4-BE49-F238E27FC236}">
              <a16:creationId xmlns:a16="http://schemas.microsoft.com/office/drawing/2014/main" id="{15CC6C43-3676-A111-6DCB-0EC5E67C9736}"/>
            </a:ext>
          </a:extLst>
        </p:cNvPr>
        <p:cNvGrpSpPr/>
        <p:nvPr/>
      </p:nvGrpSpPr>
      <p:grpSpPr>
        <a:xfrm>
          <a:off x="0" y="0"/>
          <a:ext cx="0" cy="0"/>
          <a:chOff x="0" y="0"/>
          <a:chExt cx="0" cy="0"/>
        </a:xfrm>
      </p:grpSpPr>
      <p:pic>
        <p:nvPicPr>
          <p:cNvPr id="4" name="Imagen 3" descr="Imagen que contiene interior, hombre, sostener, parado&#10;&#10;El contenido generado por IA puede ser incorrecto.">
            <a:extLst>
              <a:ext uri="{FF2B5EF4-FFF2-40B4-BE49-F238E27FC236}">
                <a16:creationId xmlns:a16="http://schemas.microsoft.com/office/drawing/2014/main" id="{511EA9FB-8B8E-36DC-3373-B2974C0AB5EA}"/>
              </a:ext>
            </a:extLst>
          </p:cNvPr>
          <p:cNvPicPr>
            <a:picLocks noChangeAspect="1"/>
          </p:cNvPicPr>
          <p:nvPr/>
        </p:nvPicPr>
        <p:blipFill rotWithShape="1">
          <a:blip r:embed="rId3">
            <a:extLst>
              <a:ext uri="{28A0092B-C50C-407E-A947-70E740481C1C}">
                <a14:useLocalDpi xmlns:a14="http://schemas.microsoft.com/office/drawing/2010/main" val="0"/>
              </a:ext>
            </a:extLst>
          </a:blip>
          <a:srcRect t="14879" r="4771" b="8905"/>
          <a:stretch>
            <a:fillRect/>
          </a:stretch>
        </p:blipFill>
        <p:spPr>
          <a:xfrm>
            <a:off x="7797440" y="-129091"/>
            <a:ext cx="4406600" cy="4062341"/>
          </a:xfrm>
          <a:prstGeom prst="rect">
            <a:avLst/>
          </a:prstGeom>
          <a:ln>
            <a:noFill/>
          </a:ln>
          <a:effectLst>
            <a:softEdge rad="112500"/>
          </a:effectLst>
        </p:spPr>
      </p:pic>
      <p:sp>
        <p:nvSpPr>
          <p:cNvPr id="3" name="CuadroTexto 2">
            <a:extLst>
              <a:ext uri="{FF2B5EF4-FFF2-40B4-BE49-F238E27FC236}">
                <a16:creationId xmlns:a16="http://schemas.microsoft.com/office/drawing/2014/main" id="{F93DCCFA-29E2-F887-3C63-FCF0765EAF04}"/>
              </a:ext>
            </a:extLst>
          </p:cNvPr>
          <p:cNvSpPr txBox="1"/>
          <p:nvPr/>
        </p:nvSpPr>
        <p:spPr>
          <a:xfrm>
            <a:off x="109651" y="159225"/>
            <a:ext cx="7888595" cy="4154984"/>
          </a:xfrm>
          <a:prstGeom prst="rect">
            <a:avLst/>
          </a:prstGeom>
          <a:noFill/>
        </p:spPr>
        <p:txBody>
          <a:bodyPr wrap="square">
            <a:spAutoFit/>
          </a:bodyPr>
          <a:lstStyle/>
          <a:p>
            <a:r>
              <a:rPr lang="es-ES" sz="2400" b="1" dirty="0"/>
              <a:t>La ley de Dios, por su naturaleza misma, es inmutable. Es una revelación de la voluntad y del carácter de su Autor. Dios es amor, y su ley es amor. Sus dos grandes principios son el amor a Dios y al hombre. “El amor pues es el cumplimiento de la ley”. Romanos 13:10. El carácter de Dios es justicia y verdad; tal es la naturaleza de su ley. Dice el salmista: “Tu ley es la verdad”; “todos tus mandamientos son justos”. Salmos 119:142, 172. Y el apóstol Pablo declara: “La ley es santa, y el mandamiento, santo y justo y bueno”. Romanos 7:12. Semejante ley, expresión del pensamiento y de la voluntad de Dios, debe ser tan duradera como su Autor.</a:t>
            </a:r>
          </a:p>
        </p:txBody>
      </p:sp>
      <p:sp>
        <p:nvSpPr>
          <p:cNvPr id="5" name="CuadroTexto 4">
            <a:extLst>
              <a:ext uri="{FF2B5EF4-FFF2-40B4-BE49-F238E27FC236}">
                <a16:creationId xmlns:a16="http://schemas.microsoft.com/office/drawing/2014/main" id="{253DEE5F-4FBD-816D-3C0D-B3347CD5965B}"/>
              </a:ext>
            </a:extLst>
          </p:cNvPr>
          <p:cNvSpPr txBox="1"/>
          <p:nvPr/>
        </p:nvSpPr>
        <p:spPr>
          <a:xfrm>
            <a:off x="5443368" y="4406044"/>
            <a:ext cx="6638981" cy="2308324"/>
          </a:xfrm>
          <a:prstGeom prst="rect">
            <a:avLst/>
          </a:prstGeom>
          <a:noFill/>
        </p:spPr>
        <p:txBody>
          <a:bodyPr wrap="square">
            <a:spAutoFit/>
          </a:bodyPr>
          <a:lstStyle/>
          <a:p>
            <a:r>
              <a:rPr lang="es-ES" sz="2400" b="1" dirty="0"/>
              <a:t>“La ley de Dios no es una santidad creada, sino una santidad revelada. Es un código de principios que expresan misericordia, bondad y amor. Presenta a la humanidad caída el carácter de Dios. Y establece claramente los deberes del hombre.” </a:t>
            </a:r>
            <a:r>
              <a:rPr lang="es-ES" sz="2400" b="1" dirty="0" err="1"/>
              <a:t>The</a:t>
            </a:r>
            <a:r>
              <a:rPr lang="es-ES" sz="2400" b="1" dirty="0"/>
              <a:t> S.D.A. </a:t>
            </a:r>
            <a:r>
              <a:rPr lang="es-ES" sz="2400" b="1" dirty="0" err="1"/>
              <a:t>Bible</a:t>
            </a:r>
            <a:r>
              <a:rPr lang="es-ES" sz="2400" b="1" dirty="0"/>
              <a:t> </a:t>
            </a:r>
            <a:r>
              <a:rPr lang="es-ES" sz="2400" b="1" dirty="0" err="1"/>
              <a:t>Commentary</a:t>
            </a:r>
            <a:r>
              <a:rPr lang="es-ES" sz="2400" b="1" dirty="0"/>
              <a:t> 1:1104, 1105.</a:t>
            </a:r>
          </a:p>
        </p:txBody>
      </p:sp>
      <p:pic>
        <p:nvPicPr>
          <p:cNvPr id="18" name="Imagen 17" descr="Un hombre parado junto a una mujer&#10;&#10;El contenido generado por IA puede ser incorrecto.">
            <a:extLst>
              <a:ext uri="{FF2B5EF4-FFF2-40B4-BE49-F238E27FC236}">
                <a16:creationId xmlns:a16="http://schemas.microsoft.com/office/drawing/2014/main" id="{9A0D338C-8366-3E4E-BF4C-17DE5B66281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884557" y="4333036"/>
            <a:ext cx="2365739" cy="2365739"/>
          </a:xfrm>
          <a:prstGeom prst="ellipse">
            <a:avLst/>
          </a:prstGeom>
          <a:ln w="63500" cap="rnd">
            <a:solidFill>
              <a:srgbClr val="FFFF99"/>
            </a:solidFill>
          </a:ln>
          <a:effectLst/>
          <a:scene3d>
            <a:camera prst="orthographicFront"/>
            <a:lightRig rig="contrasting" dir="t">
              <a:rot lat="0" lon="0" rev="3000000"/>
            </a:lightRig>
          </a:scene3d>
          <a:sp3d contourW="7620">
            <a:bevelT w="95250" h="31750"/>
            <a:contourClr>
              <a:srgbClr val="333333"/>
            </a:contourClr>
          </a:sp3d>
        </p:spPr>
      </p:pic>
      <p:pic>
        <p:nvPicPr>
          <p:cNvPr id="20" name="Imagen 19" descr="Un hombre con un turbante en la cabeza&#10;&#10;El contenido generado por IA puede ser incorrecto.">
            <a:extLst>
              <a:ext uri="{FF2B5EF4-FFF2-40B4-BE49-F238E27FC236}">
                <a16:creationId xmlns:a16="http://schemas.microsoft.com/office/drawing/2014/main" id="{EB23C807-3D64-EACD-BC2E-8EF7BF3029D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03353" y="4333036"/>
            <a:ext cx="2365739" cy="2365739"/>
          </a:xfrm>
          <a:prstGeom prst="ellipse">
            <a:avLst/>
          </a:prstGeom>
          <a:ln w="63500" cap="rnd">
            <a:solidFill>
              <a:srgbClr val="FFFF99"/>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1090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heel(1)">
                                      <p:cBhvr>
                                        <p:cTn id="19" dur="750"/>
                                        <p:tgtEl>
                                          <p:spTgt spid="20"/>
                                        </p:tgtEl>
                                      </p:cBhvr>
                                    </p:animEffect>
                                  </p:childTnLst>
                                </p:cTn>
                              </p:par>
                            </p:childTnLst>
                          </p:cTn>
                        </p:par>
                        <p:par>
                          <p:cTn id="20" fill="hold">
                            <p:stCondLst>
                              <p:cond delay="750"/>
                            </p:stCondLst>
                            <p:childTnLst>
                              <p:par>
                                <p:cTn id="21" presetID="21" presetClass="entr" presetSubtype="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heel(1)">
                                      <p:cBhvr>
                                        <p:cTn id="23" dur="750"/>
                                        <p:tgtEl>
                                          <p:spTgt spid="18"/>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8000" r="-2000" b="-8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312BC57-985D-3FEC-0F69-30DC32EF7DF4}"/>
              </a:ext>
            </a:extLst>
          </p:cNvPr>
          <p:cNvSpPr txBox="1"/>
          <p:nvPr/>
        </p:nvSpPr>
        <p:spPr>
          <a:xfrm>
            <a:off x="5179169" y="283842"/>
            <a:ext cx="6377920" cy="3785652"/>
          </a:xfrm>
          <a:prstGeom prst="rect">
            <a:avLst/>
          </a:prstGeom>
          <a:noFill/>
        </p:spPr>
        <p:txBody>
          <a:bodyPr wrap="square">
            <a:spAutoFit/>
          </a:bodyPr>
          <a:lstStyle/>
          <a:p>
            <a:r>
              <a:rPr lang="es-ES" sz="2400" b="1" dirty="0"/>
              <a:t>La ley de Dios es el trasunto de su carácter y únicamente los que la obedezcan serán aceptos por él. Toda desviación de la obediencia a la ley de Dios es rebelión. Es del mayor provecho para el hombre el obedecer la ley de Dios; porque la conformación a los principios de esta ley es esencial para la formación de un carácter justo. Las reglas de vida que el Señor ha dado harán a los hombres puros, felices y santos.</a:t>
            </a:r>
            <a:br>
              <a:rPr lang="es-ES" sz="2400" b="1" dirty="0"/>
            </a:br>
            <a:r>
              <a:rPr lang="es-ES" sz="2400" b="1" dirty="0" err="1"/>
              <a:t>The</a:t>
            </a:r>
            <a:r>
              <a:rPr lang="es-ES" sz="2400" b="1" dirty="0"/>
              <a:t> </a:t>
            </a:r>
            <a:r>
              <a:rPr lang="es-ES" sz="2400" b="1" dirty="0" err="1"/>
              <a:t>Review</a:t>
            </a:r>
            <a:r>
              <a:rPr lang="es-ES" sz="2400" b="1" dirty="0"/>
              <a:t> and Herald, 15 de marzo de 1906.</a:t>
            </a:r>
          </a:p>
        </p:txBody>
      </p:sp>
      <p:pic>
        <p:nvPicPr>
          <p:cNvPr id="3" name="Imagen 2" descr="Imagen que contiene hombre, sostener, tabla, parado&#10;&#10;El contenido generado por IA puede ser incorrecto.">
            <a:extLst>
              <a:ext uri="{FF2B5EF4-FFF2-40B4-BE49-F238E27FC236}">
                <a16:creationId xmlns:a16="http://schemas.microsoft.com/office/drawing/2014/main" id="{FC2E85DC-E0D0-692F-4571-44945ED805D9}"/>
              </a:ext>
            </a:extLst>
          </p:cNvPr>
          <p:cNvPicPr>
            <a:picLocks noChangeAspect="1"/>
          </p:cNvPicPr>
          <p:nvPr/>
        </p:nvPicPr>
        <p:blipFill rotWithShape="1">
          <a:blip r:embed="rId3">
            <a:extLst>
              <a:ext uri="{28A0092B-C50C-407E-A947-70E740481C1C}">
                <a14:useLocalDpi xmlns:a14="http://schemas.microsoft.com/office/drawing/2010/main" val="0"/>
              </a:ext>
            </a:extLst>
          </a:blip>
          <a:srcRect l="6503" r="13584"/>
          <a:stretch>
            <a:fillRect/>
          </a:stretch>
        </p:blipFill>
        <p:spPr>
          <a:xfrm>
            <a:off x="253388" y="166123"/>
            <a:ext cx="4563455" cy="6543149"/>
          </a:xfrm>
          <a:prstGeom prst="roundRect">
            <a:avLst>
              <a:gd name="adj" fmla="val 514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AF4F8244-0F39-E678-79DA-120C54D62E4F}"/>
              </a:ext>
            </a:extLst>
          </p:cNvPr>
          <p:cNvSpPr txBox="1"/>
          <p:nvPr/>
        </p:nvSpPr>
        <p:spPr>
          <a:xfrm>
            <a:off x="5179169" y="4265834"/>
            <a:ext cx="5856174" cy="2308324"/>
          </a:xfrm>
          <a:prstGeom prst="rect">
            <a:avLst/>
          </a:prstGeom>
          <a:noFill/>
        </p:spPr>
        <p:txBody>
          <a:bodyPr wrap="square" rtlCol="0">
            <a:spAutoFit/>
          </a:bodyPr>
          <a:lstStyle/>
          <a:p>
            <a:r>
              <a:rPr lang="es-ES" sz="2400" b="1" dirty="0"/>
              <a:t>¿Es realmente la ley la transcripción del carácter de Dios? ¿Apoya la Biblia esta idea?</a:t>
            </a:r>
          </a:p>
          <a:p>
            <a:r>
              <a:rPr lang="es-ES" sz="2400" b="1" dirty="0"/>
              <a:t>En esta presentación compararemos las cualidades divinas con las cualidades de la ley, para descubrir la semejanza que hay entre ellas.</a:t>
            </a:r>
          </a:p>
        </p:txBody>
      </p:sp>
    </p:spTree>
    <p:extLst>
      <p:ext uri="{BB962C8B-B14F-4D97-AF65-F5344CB8AC3E}">
        <p14:creationId xmlns:p14="http://schemas.microsoft.com/office/powerpoint/2010/main" val="382396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pic>
        <p:nvPicPr>
          <p:cNvPr id="15" name="Imagen 14" descr="Imagen que contiene Rectángulo&#10;&#10;El contenido generado por IA puede ser incorrecto.">
            <a:extLst>
              <a:ext uri="{FF2B5EF4-FFF2-40B4-BE49-F238E27FC236}">
                <a16:creationId xmlns:a16="http://schemas.microsoft.com/office/drawing/2014/main" id="{F81497FE-B4A5-5F86-33BB-8D1D7BB1B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52" y="70912"/>
            <a:ext cx="6758412" cy="2109129"/>
          </a:xfrm>
          <a:prstGeom prst="rect">
            <a:avLst/>
          </a:prstGeom>
          <a:effectLst>
            <a:outerShdw blurRad="50800" dist="38100" dir="2700000" algn="tl" rotWithShape="0">
              <a:prstClr val="black">
                <a:alpha val="40000"/>
              </a:prstClr>
            </a:outerShdw>
          </a:effectLst>
        </p:spPr>
      </p:pic>
      <p:pic>
        <p:nvPicPr>
          <p:cNvPr id="17" name="Imagen 16" descr="Forma&#10;&#10;El contenido generado por IA puede ser incorrecto.">
            <a:extLst>
              <a:ext uri="{FF2B5EF4-FFF2-40B4-BE49-F238E27FC236}">
                <a16:creationId xmlns:a16="http://schemas.microsoft.com/office/drawing/2014/main" id="{3851E6EC-0A2F-B518-51BC-9280617B76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9484" y="70912"/>
            <a:ext cx="6758412" cy="2109129"/>
          </a:xfrm>
          <a:prstGeom prst="rect">
            <a:avLst/>
          </a:prstGeom>
          <a:effectLst>
            <a:outerShdw blurRad="50800" dist="38100" dir="8100000" algn="tr" rotWithShape="0">
              <a:prstClr val="black">
                <a:alpha val="40000"/>
              </a:prstClr>
            </a:outerShdw>
          </a:effectLst>
        </p:spPr>
      </p:pic>
      <p:sp>
        <p:nvSpPr>
          <p:cNvPr id="2" name="CuadroTexto 1">
            <a:extLst>
              <a:ext uri="{FF2B5EF4-FFF2-40B4-BE49-F238E27FC236}">
                <a16:creationId xmlns:a16="http://schemas.microsoft.com/office/drawing/2014/main" id="{66A9C3E7-66CF-A6D4-F343-DCAF5FC7FE36}"/>
              </a:ext>
            </a:extLst>
          </p:cNvPr>
          <p:cNvSpPr txBox="1"/>
          <p:nvPr/>
        </p:nvSpPr>
        <p:spPr>
          <a:xfrm>
            <a:off x="1669772" y="248313"/>
            <a:ext cx="2763079" cy="1754326"/>
          </a:xfrm>
          <a:prstGeom prst="rect">
            <a:avLst/>
          </a:prstGeom>
          <a:noFill/>
        </p:spPr>
        <p:txBody>
          <a:bodyPr wrap="square" rtlCol="0">
            <a:spAutoFit/>
          </a:bodyPr>
          <a:lstStyle/>
          <a:p>
            <a:pPr algn="ctr"/>
            <a:r>
              <a:rPr lang="es-ES" sz="5400" b="1" dirty="0">
                <a:ln>
                  <a:solidFill>
                    <a:srgbClr val="FFFF00"/>
                  </a:solidFill>
                </a:ln>
                <a:solidFill>
                  <a:srgbClr val="26606C"/>
                </a:solidFill>
              </a:rPr>
              <a:t>DIOS ES BUENO</a:t>
            </a:r>
          </a:p>
        </p:txBody>
      </p:sp>
      <p:sp>
        <p:nvSpPr>
          <p:cNvPr id="3" name="CuadroTexto 2">
            <a:extLst>
              <a:ext uri="{FF2B5EF4-FFF2-40B4-BE49-F238E27FC236}">
                <a16:creationId xmlns:a16="http://schemas.microsoft.com/office/drawing/2014/main" id="{2F808ED9-9774-9FBB-0CC0-F3393848B748}"/>
              </a:ext>
            </a:extLst>
          </p:cNvPr>
          <p:cNvSpPr txBox="1"/>
          <p:nvPr/>
        </p:nvSpPr>
        <p:spPr>
          <a:xfrm>
            <a:off x="7508429" y="248313"/>
            <a:ext cx="3180522" cy="1754326"/>
          </a:xfrm>
          <a:prstGeom prst="rect">
            <a:avLst/>
          </a:prstGeom>
          <a:noFill/>
        </p:spPr>
        <p:txBody>
          <a:bodyPr wrap="square" rtlCol="0">
            <a:spAutoFit/>
          </a:bodyPr>
          <a:lstStyle/>
          <a:p>
            <a:pPr algn="ctr"/>
            <a:r>
              <a:rPr lang="es-ES" sz="5400" b="1" dirty="0">
                <a:ln>
                  <a:solidFill>
                    <a:srgbClr val="FFFF00"/>
                  </a:solidFill>
                </a:ln>
                <a:solidFill>
                  <a:srgbClr val="506E28"/>
                </a:solidFill>
              </a:rPr>
              <a:t>LA LEY ES BUENA</a:t>
            </a:r>
          </a:p>
        </p:txBody>
      </p:sp>
      <p:sp>
        <p:nvSpPr>
          <p:cNvPr id="5" name="Rectángulo 4" descr="Un par de personas sentadas en una banca de madera&#10;&#10;El contenido generado por IA puede ser incorrecto.">
            <a:extLst>
              <a:ext uri="{FF2B5EF4-FFF2-40B4-BE49-F238E27FC236}">
                <a16:creationId xmlns:a16="http://schemas.microsoft.com/office/drawing/2014/main" id="{439C629C-F657-BDCA-6D09-7D62104230A6}"/>
              </a:ext>
            </a:extLst>
          </p:cNvPr>
          <p:cNvSpPr/>
          <p:nvPr/>
        </p:nvSpPr>
        <p:spPr>
          <a:xfrm>
            <a:off x="503585" y="2357442"/>
            <a:ext cx="4781695" cy="3908477"/>
          </a:xfrm>
          <a:prstGeom prst="rect">
            <a:avLst/>
          </a:prstGeom>
          <a:blipFill rotWithShape="1">
            <a:blip r:embed="rId5"/>
            <a:srcRect/>
            <a:stretch>
              <a:fillRect t="-29000" b="-29000"/>
            </a:stretch>
          </a:blipFill>
          <a:ln>
            <a:solidFill>
              <a:srgbClr val="26606C"/>
            </a:solidFill>
          </a:ln>
          <a:scene3d>
            <a:camera prst="orthographicFront"/>
            <a:lightRig rig="flat" dir="t"/>
          </a:scene3d>
          <a:sp3d z="-190500" prstMaterial="plastic">
            <a:bevelT w="88900" h="88900"/>
            <a:bevelB w="88900" h="31750" prst="angle"/>
          </a:sp3d>
        </p:spPr>
        <p:style>
          <a:lnRef idx="0">
            <a:scrgbClr r="0" g="0" b="0"/>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6" name="Forma libre: forma 5">
            <a:extLst>
              <a:ext uri="{FF2B5EF4-FFF2-40B4-BE49-F238E27FC236}">
                <a16:creationId xmlns:a16="http://schemas.microsoft.com/office/drawing/2014/main" id="{189EE710-A3FB-F179-73D1-496641131470}"/>
              </a:ext>
            </a:extLst>
          </p:cNvPr>
          <p:cNvSpPr/>
          <p:nvPr/>
        </p:nvSpPr>
        <p:spPr>
          <a:xfrm>
            <a:off x="836137" y="5631715"/>
            <a:ext cx="4404749" cy="1152632"/>
          </a:xfrm>
          <a:custGeom>
            <a:avLst/>
            <a:gdLst>
              <a:gd name="csX0" fmla="*/ 0 w 4404749"/>
              <a:gd name="csY0" fmla="*/ 0 h 1152632"/>
              <a:gd name="csX1" fmla="*/ 2569437 w 4404749"/>
              <a:gd name="csY1" fmla="*/ 0 h 1152632"/>
              <a:gd name="csX2" fmla="*/ 3094336 w 4404749"/>
              <a:gd name="csY2" fmla="*/ -123332 h 1152632"/>
              <a:gd name="csX3" fmla="*/ 3670624 w 4404749"/>
              <a:gd name="csY3" fmla="*/ 0 h 1152632"/>
              <a:gd name="csX4" fmla="*/ 4404749 w 4404749"/>
              <a:gd name="csY4" fmla="*/ 0 h 1152632"/>
              <a:gd name="csX5" fmla="*/ 4404749 w 4404749"/>
              <a:gd name="csY5" fmla="*/ 192105 h 1152632"/>
              <a:gd name="csX6" fmla="*/ 4404749 w 4404749"/>
              <a:gd name="csY6" fmla="*/ 192105 h 1152632"/>
              <a:gd name="csX7" fmla="*/ 4404749 w 4404749"/>
              <a:gd name="csY7" fmla="*/ 480263 h 1152632"/>
              <a:gd name="csX8" fmla="*/ 4404749 w 4404749"/>
              <a:gd name="csY8" fmla="*/ 1152632 h 1152632"/>
              <a:gd name="csX9" fmla="*/ 3670624 w 4404749"/>
              <a:gd name="csY9" fmla="*/ 1152632 h 1152632"/>
              <a:gd name="csX10" fmla="*/ 2569437 w 4404749"/>
              <a:gd name="csY10" fmla="*/ 1152632 h 1152632"/>
              <a:gd name="csX11" fmla="*/ 2569437 w 4404749"/>
              <a:gd name="csY11" fmla="*/ 1152632 h 1152632"/>
              <a:gd name="csX12" fmla="*/ 0 w 4404749"/>
              <a:gd name="csY12" fmla="*/ 1152632 h 1152632"/>
              <a:gd name="csX13" fmla="*/ 0 w 4404749"/>
              <a:gd name="csY13" fmla="*/ 480263 h 1152632"/>
              <a:gd name="csX14" fmla="*/ 0 w 4404749"/>
              <a:gd name="csY14" fmla="*/ 192105 h 1152632"/>
              <a:gd name="csX15" fmla="*/ 0 w 4404749"/>
              <a:gd name="csY15" fmla="*/ 192105 h 1152632"/>
              <a:gd name="csX16" fmla="*/ 0 w 4404749"/>
              <a:gd name="csY16" fmla="*/ 0 h 11526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04749" h="1152632">
                <a:moveTo>
                  <a:pt x="0" y="0"/>
                </a:moveTo>
                <a:lnTo>
                  <a:pt x="2569437" y="0"/>
                </a:lnTo>
                <a:lnTo>
                  <a:pt x="3094336" y="-123332"/>
                </a:lnTo>
                <a:lnTo>
                  <a:pt x="3670624" y="0"/>
                </a:lnTo>
                <a:lnTo>
                  <a:pt x="4404749" y="0"/>
                </a:lnTo>
                <a:lnTo>
                  <a:pt x="4404749" y="192105"/>
                </a:lnTo>
                <a:lnTo>
                  <a:pt x="4404749" y="192105"/>
                </a:lnTo>
                <a:lnTo>
                  <a:pt x="4404749" y="480263"/>
                </a:lnTo>
                <a:lnTo>
                  <a:pt x="4404749" y="1152632"/>
                </a:lnTo>
                <a:lnTo>
                  <a:pt x="3670624" y="1152632"/>
                </a:lnTo>
                <a:lnTo>
                  <a:pt x="2569437" y="1152632"/>
                </a:lnTo>
                <a:lnTo>
                  <a:pt x="2569437" y="1152632"/>
                </a:lnTo>
                <a:lnTo>
                  <a:pt x="0" y="1152632"/>
                </a:lnTo>
                <a:lnTo>
                  <a:pt x="0" y="480263"/>
                </a:lnTo>
                <a:lnTo>
                  <a:pt x="0" y="192105"/>
                </a:lnTo>
                <a:lnTo>
                  <a:pt x="0" y="192105"/>
                </a:lnTo>
                <a:lnTo>
                  <a:pt x="0" y="0"/>
                </a:lnTo>
                <a:close/>
              </a:path>
            </a:pathLst>
          </a:custGeom>
          <a:solidFill>
            <a:srgbClr val="26606C"/>
          </a:solidFill>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rPr>
              <a:t>Jesús le dijo: ¿Por qué me llamas bueno? Ninguno hay bueno, sino sólo Dios. (Lucas 18:19)</a:t>
            </a:r>
            <a:endParaRPr lang="es-ES" sz="2000" kern="1200" dirty="0">
              <a:solidFill>
                <a:schemeClr val="bg1"/>
              </a:solidFill>
            </a:endParaRPr>
          </a:p>
        </p:txBody>
      </p:sp>
      <p:sp>
        <p:nvSpPr>
          <p:cNvPr id="8" name="Rectángulo 7" descr="Un par de personas sentadas en una banca de madera&#10;&#10;El contenido generado por IA puede ser incorrecto.">
            <a:extLst>
              <a:ext uri="{FF2B5EF4-FFF2-40B4-BE49-F238E27FC236}">
                <a16:creationId xmlns:a16="http://schemas.microsoft.com/office/drawing/2014/main" id="{439C629C-F657-BDCA-6D09-7D62104230A6}"/>
              </a:ext>
            </a:extLst>
          </p:cNvPr>
          <p:cNvSpPr/>
          <p:nvPr/>
        </p:nvSpPr>
        <p:spPr>
          <a:xfrm>
            <a:off x="6742834" y="2357442"/>
            <a:ext cx="4928156" cy="4028192"/>
          </a:xfrm>
          <a:prstGeom prst="rect">
            <a:avLst/>
          </a:prstGeom>
          <a:blipFill rotWithShape="1">
            <a:blip r:embed="rId6"/>
            <a:srcRect/>
            <a:stretch>
              <a:fillRect l="-5000" r="-5000"/>
            </a:stretch>
          </a:blipFill>
          <a:ln>
            <a:solidFill>
              <a:srgbClr val="506E28"/>
            </a:solidFill>
          </a:ln>
          <a:scene3d>
            <a:camera prst="orthographicFront"/>
            <a:lightRig rig="flat" dir="t"/>
          </a:scene3d>
          <a:sp3d z="-190500" prstMaterial="plastic">
            <a:bevelT w="88900" h="88900"/>
            <a:bevelB w="88900" h="31750" prst="angle"/>
          </a:sp3d>
        </p:spPr>
        <p:style>
          <a:lnRef idx="0">
            <a:scrgbClr r="0" g="0" b="0"/>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9" name="Forma libre: forma 8">
            <a:extLst>
              <a:ext uri="{FF2B5EF4-FFF2-40B4-BE49-F238E27FC236}">
                <a16:creationId xmlns:a16="http://schemas.microsoft.com/office/drawing/2014/main" id="{0BA2AACF-8952-0163-3E53-0AAEDC532581}"/>
              </a:ext>
            </a:extLst>
          </p:cNvPr>
          <p:cNvSpPr/>
          <p:nvPr/>
        </p:nvSpPr>
        <p:spPr>
          <a:xfrm>
            <a:off x="7111622" y="5860050"/>
            <a:ext cx="4539664" cy="926757"/>
          </a:xfrm>
          <a:custGeom>
            <a:avLst/>
            <a:gdLst>
              <a:gd name="csX0" fmla="*/ 0 w 4539664"/>
              <a:gd name="csY0" fmla="*/ 0 h 926757"/>
              <a:gd name="csX1" fmla="*/ 2648137 w 4539664"/>
              <a:gd name="csY1" fmla="*/ 0 h 926757"/>
              <a:gd name="csX2" fmla="*/ 3189114 w 4539664"/>
              <a:gd name="csY2" fmla="*/ -99163 h 926757"/>
              <a:gd name="csX3" fmla="*/ 3783053 w 4539664"/>
              <a:gd name="csY3" fmla="*/ 0 h 926757"/>
              <a:gd name="csX4" fmla="*/ 4539664 w 4539664"/>
              <a:gd name="csY4" fmla="*/ 0 h 926757"/>
              <a:gd name="csX5" fmla="*/ 4539664 w 4539664"/>
              <a:gd name="csY5" fmla="*/ 154460 h 926757"/>
              <a:gd name="csX6" fmla="*/ 4539664 w 4539664"/>
              <a:gd name="csY6" fmla="*/ 154460 h 926757"/>
              <a:gd name="csX7" fmla="*/ 4539664 w 4539664"/>
              <a:gd name="csY7" fmla="*/ 386149 h 926757"/>
              <a:gd name="csX8" fmla="*/ 4539664 w 4539664"/>
              <a:gd name="csY8" fmla="*/ 926757 h 926757"/>
              <a:gd name="csX9" fmla="*/ 3783053 w 4539664"/>
              <a:gd name="csY9" fmla="*/ 926757 h 926757"/>
              <a:gd name="csX10" fmla="*/ 2648137 w 4539664"/>
              <a:gd name="csY10" fmla="*/ 926757 h 926757"/>
              <a:gd name="csX11" fmla="*/ 2648137 w 4539664"/>
              <a:gd name="csY11" fmla="*/ 926757 h 926757"/>
              <a:gd name="csX12" fmla="*/ 0 w 4539664"/>
              <a:gd name="csY12" fmla="*/ 926757 h 926757"/>
              <a:gd name="csX13" fmla="*/ 0 w 4539664"/>
              <a:gd name="csY13" fmla="*/ 386149 h 926757"/>
              <a:gd name="csX14" fmla="*/ 0 w 4539664"/>
              <a:gd name="csY14" fmla="*/ 154460 h 926757"/>
              <a:gd name="csX15" fmla="*/ 0 w 4539664"/>
              <a:gd name="csY15" fmla="*/ 154460 h 926757"/>
              <a:gd name="csX16" fmla="*/ 0 w 4539664"/>
              <a:gd name="csY16" fmla="*/ 0 h 9267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39664" h="926757">
                <a:moveTo>
                  <a:pt x="0" y="0"/>
                </a:moveTo>
                <a:lnTo>
                  <a:pt x="2648137" y="0"/>
                </a:lnTo>
                <a:lnTo>
                  <a:pt x="3189114" y="-99163"/>
                </a:lnTo>
                <a:lnTo>
                  <a:pt x="3783053" y="0"/>
                </a:lnTo>
                <a:lnTo>
                  <a:pt x="4539664" y="0"/>
                </a:lnTo>
                <a:lnTo>
                  <a:pt x="4539664" y="154460"/>
                </a:lnTo>
                <a:lnTo>
                  <a:pt x="4539664" y="154460"/>
                </a:lnTo>
                <a:lnTo>
                  <a:pt x="4539664" y="386149"/>
                </a:lnTo>
                <a:lnTo>
                  <a:pt x="4539664" y="926757"/>
                </a:lnTo>
                <a:lnTo>
                  <a:pt x="3783053" y="926757"/>
                </a:lnTo>
                <a:lnTo>
                  <a:pt x="2648137" y="926757"/>
                </a:lnTo>
                <a:lnTo>
                  <a:pt x="2648137" y="926757"/>
                </a:lnTo>
                <a:lnTo>
                  <a:pt x="0" y="926757"/>
                </a:lnTo>
                <a:lnTo>
                  <a:pt x="0" y="386149"/>
                </a:lnTo>
                <a:lnTo>
                  <a:pt x="0" y="154460"/>
                </a:lnTo>
                <a:lnTo>
                  <a:pt x="0" y="154460"/>
                </a:lnTo>
                <a:lnTo>
                  <a:pt x="0" y="0"/>
                </a:lnTo>
                <a:close/>
              </a:path>
            </a:pathLst>
          </a:custGeom>
          <a:solidFill>
            <a:srgbClr val="506E28"/>
          </a:solidFill>
          <a:effectLst>
            <a:outerShdw blurRad="50800" dist="38100" dir="8100000" algn="tr" rotWithShape="0">
              <a:prstClr val="black">
                <a:alpha val="40000"/>
              </a:prstClr>
            </a:outerShdw>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De manera que la ley a la verdad es santa, y el mandamiento santo, justo y bueno. (Romanos 7:12)</a:t>
            </a:r>
          </a:p>
        </p:txBody>
      </p:sp>
      <p:sp>
        <p:nvSpPr>
          <p:cNvPr id="23" name="CuadroTexto 22">
            <a:extLst>
              <a:ext uri="{FF2B5EF4-FFF2-40B4-BE49-F238E27FC236}">
                <a16:creationId xmlns:a16="http://schemas.microsoft.com/office/drawing/2014/main" id="{24365C4F-45CD-9428-0CB8-BDF509A8E7A8}"/>
              </a:ext>
            </a:extLst>
          </p:cNvPr>
          <p:cNvSpPr txBox="1"/>
          <p:nvPr/>
        </p:nvSpPr>
        <p:spPr>
          <a:xfrm>
            <a:off x="338511" y="364630"/>
            <a:ext cx="884583" cy="1323439"/>
          </a:xfrm>
          <a:prstGeom prst="rect">
            <a:avLst/>
          </a:prstGeom>
          <a:noFill/>
        </p:spPr>
        <p:txBody>
          <a:bodyPr wrap="square" rtlCol="0">
            <a:spAutoFit/>
          </a:bodyPr>
          <a:lstStyle/>
          <a:p>
            <a:pPr algn="ctr"/>
            <a:r>
              <a:rPr lang="es-ES" sz="8000" b="1" dirty="0">
                <a:ln>
                  <a:solidFill>
                    <a:srgbClr val="FFFF00"/>
                  </a:solidFill>
                </a:ln>
                <a:solidFill>
                  <a:srgbClr val="26606C"/>
                </a:solidFill>
              </a:rPr>
              <a:t>1</a:t>
            </a:r>
          </a:p>
        </p:txBody>
      </p:sp>
      <p:sp>
        <p:nvSpPr>
          <p:cNvPr id="24" name="CuadroTexto 23">
            <a:extLst>
              <a:ext uri="{FF2B5EF4-FFF2-40B4-BE49-F238E27FC236}">
                <a16:creationId xmlns:a16="http://schemas.microsoft.com/office/drawing/2014/main" id="{C8FE674B-195B-0740-DB8C-B306D2DB19F7}"/>
              </a:ext>
            </a:extLst>
          </p:cNvPr>
          <p:cNvSpPr txBox="1"/>
          <p:nvPr/>
        </p:nvSpPr>
        <p:spPr>
          <a:xfrm>
            <a:off x="10968906" y="364630"/>
            <a:ext cx="884583" cy="1323439"/>
          </a:xfrm>
          <a:prstGeom prst="rect">
            <a:avLst/>
          </a:prstGeom>
          <a:noFill/>
        </p:spPr>
        <p:txBody>
          <a:bodyPr wrap="square" rtlCol="0">
            <a:spAutoFit/>
          </a:bodyPr>
          <a:lstStyle/>
          <a:p>
            <a:pPr algn="ctr"/>
            <a:r>
              <a:rPr lang="es-ES" sz="8000" b="1" dirty="0">
                <a:ln>
                  <a:solidFill>
                    <a:srgbClr val="FFFF00"/>
                  </a:solidFill>
                </a:ln>
                <a:solidFill>
                  <a:srgbClr val="54742A"/>
                </a:solidFill>
              </a:rPr>
              <a:t>A</a:t>
            </a:r>
          </a:p>
        </p:txBody>
      </p:sp>
    </p:spTree>
    <p:extLst>
      <p:ext uri="{BB962C8B-B14F-4D97-AF65-F5344CB8AC3E}">
        <p14:creationId xmlns:p14="http://schemas.microsoft.com/office/powerpoint/2010/main" val="107415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heel(1)">
                                      <p:cBhvr>
                                        <p:cTn id="12" dur="250"/>
                                        <p:tgtEl>
                                          <p:spTgt spid="23"/>
                                        </p:tgtEl>
                                      </p:cBhvr>
                                    </p:animEffect>
                                  </p:childTnLst>
                                </p:cTn>
                              </p:par>
                            </p:childTnLst>
                          </p:cTn>
                        </p:par>
                        <p:par>
                          <p:cTn id="13" fill="hold">
                            <p:stCondLst>
                              <p:cond delay="750"/>
                            </p:stCondLst>
                            <p:childTnLst>
                              <p:par>
                                <p:cTn id="14" presetID="16" presetClass="entr" presetSubtype="37"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6">
                                            <p:bg/>
                                          </p:spTgt>
                                        </p:tgtEl>
                                        <p:attrNameLst>
                                          <p:attrName>style.visibility</p:attrName>
                                        </p:attrNameLst>
                                      </p:cBhvr>
                                      <p:to>
                                        <p:strVal val="visible"/>
                                      </p:to>
                                    </p:set>
                                    <p:anim calcmode="lin" valueType="num">
                                      <p:cBhvr>
                                        <p:cTn id="26" dur="500" fill="hold"/>
                                        <p:tgtEl>
                                          <p:spTgt spid="6">
                                            <p:bg/>
                                          </p:spTgt>
                                        </p:tgtEl>
                                        <p:attrNameLst>
                                          <p:attrName>ppt_w</p:attrName>
                                        </p:attrNameLst>
                                      </p:cBhvr>
                                      <p:tavLst>
                                        <p:tav tm="0">
                                          <p:val>
                                            <p:fltVal val="0"/>
                                          </p:val>
                                        </p:tav>
                                        <p:tav tm="100000">
                                          <p:val>
                                            <p:strVal val="#ppt_w"/>
                                          </p:val>
                                        </p:tav>
                                      </p:tavLst>
                                    </p:anim>
                                    <p:anim calcmode="lin" valueType="num">
                                      <p:cBhvr>
                                        <p:cTn id="27" dur="500" fill="hold"/>
                                        <p:tgtEl>
                                          <p:spTgt spid="6">
                                            <p:bg/>
                                          </p:spTgt>
                                        </p:tgtEl>
                                        <p:attrNameLst>
                                          <p:attrName>ppt_h</p:attrName>
                                        </p:attrNameLst>
                                      </p:cBhvr>
                                      <p:tavLst>
                                        <p:tav tm="0">
                                          <p:val>
                                            <p:fltVal val="0"/>
                                          </p:val>
                                        </p:tav>
                                        <p:tav tm="100000">
                                          <p:val>
                                            <p:strVal val="#ppt_h"/>
                                          </p:val>
                                        </p:tav>
                                      </p:tavLst>
                                    </p:anim>
                                    <p:animEffect transition="in" filter="fade">
                                      <p:cBhvr>
                                        <p:cTn id="28" dur="500"/>
                                        <p:tgtEl>
                                          <p:spTgt spid="6">
                                            <p:bg/>
                                          </p:spTgt>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wipe(left)">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1" presetClass="entr" presetSubtype="1"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heel(1)">
                                      <p:cBhvr>
                                        <p:cTn id="42" dur="250"/>
                                        <p:tgtEl>
                                          <p:spTgt spid="24"/>
                                        </p:tgtEl>
                                      </p:cBhvr>
                                    </p:animEffect>
                                  </p:childTnLst>
                                </p:cTn>
                              </p:par>
                            </p:childTnLst>
                          </p:cTn>
                        </p:par>
                        <p:par>
                          <p:cTn id="43" fill="hold">
                            <p:stCondLst>
                              <p:cond delay="750"/>
                            </p:stCondLst>
                            <p:childTnLst>
                              <p:par>
                                <p:cTn id="44" presetID="16" presetClass="entr" presetSubtype="37"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outVertical)">
                                      <p:cBhvr>
                                        <p:cTn id="46" dur="10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anim calcmode="lin" valueType="num">
                                      <p:cBhvr>
                                        <p:cTn id="52" dur="500" fill="hold"/>
                                        <p:tgtEl>
                                          <p:spTgt spid="8"/>
                                        </p:tgtEl>
                                        <p:attrNameLst>
                                          <p:attrName>ppt_x</p:attrName>
                                        </p:attrNameLst>
                                      </p:cBhvr>
                                      <p:tavLst>
                                        <p:tav tm="0">
                                          <p:val>
                                            <p:strVal val="#ppt_x"/>
                                          </p:val>
                                        </p:tav>
                                        <p:tav tm="100000">
                                          <p:val>
                                            <p:strVal val="#ppt_x"/>
                                          </p:val>
                                        </p:tav>
                                      </p:tavLst>
                                    </p:anim>
                                    <p:anim calcmode="lin" valueType="num">
                                      <p:cBhvr>
                                        <p:cTn id="53" dur="500" fill="hold"/>
                                        <p:tgtEl>
                                          <p:spTgt spid="8"/>
                                        </p:tgtEl>
                                        <p:attrNameLst>
                                          <p:attrName>ppt_y</p:attrName>
                                        </p:attrNameLst>
                                      </p:cBhvr>
                                      <p:tavLst>
                                        <p:tav tm="0">
                                          <p:val>
                                            <p:strVal val="#ppt_y+.1"/>
                                          </p:val>
                                        </p:tav>
                                        <p:tav tm="100000">
                                          <p:val>
                                            <p:strVal val="#ppt_y"/>
                                          </p:val>
                                        </p:tav>
                                      </p:tavLst>
                                    </p:anim>
                                  </p:childTnLst>
                                </p:cTn>
                              </p:par>
                            </p:childTnLst>
                          </p:cTn>
                        </p:par>
                        <p:par>
                          <p:cTn id="54" fill="hold">
                            <p:stCondLst>
                              <p:cond delay="500"/>
                            </p:stCondLst>
                            <p:childTnLst>
                              <p:par>
                                <p:cTn id="55" presetID="53" presetClass="entr" presetSubtype="16" fill="hold" grpId="0" nodeType="afterEffect">
                                  <p:stCondLst>
                                    <p:cond delay="0"/>
                                  </p:stCondLst>
                                  <p:childTnLst>
                                    <p:set>
                                      <p:cBhvr>
                                        <p:cTn id="56" dur="1" fill="hold">
                                          <p:stCondLst>
                                            <p:cond delay="0"/>
                                          </p:stCondLst>
                                        </p:cTn>
                                        <p:tgtEl>
                                          <p:spTgt spid="9">
                                            <p:bg/>
                                          </p:spTgt>
                                        </p:tgtEl>
                                        <p:attrNameLst>
                                          <p:attrName>style.visibility</p:attrName>
                                        </p:attrNameLst>
                                      </p:cBhvr>
                                      <p:to>
                                        <p:strVal val="visible"/>
                                      </p:to>
                                    </p:set>
                                    <p:anim calcmode="lin" valueType="num">
                                      <p:cBhvr>
                                        <p:cTn id="57" dur="500" fill="hold"/>
                                        <p:tgtEl>
                                          <p:spTgt spid="9">
                                            <p:bg/>
                                          </p:spTgt>
                                        </p:tgtEl>
                                        <p:attrNameLst>
                                          <p:attrName>ppt_w</p:attrName>
                                        </p:attrNameLst>
                                      </p:cBhvr>
                                      <p:tavLst>
                                        <p:tav tm="0">
                                          <p:val>
                                            <p:fltVal val="0"/>
                                          </p:val>
                                        </p:tav>
                                        <p:tav tm="100000">
                                          <p:val>
                                            <p:strVal val="#ppt_w"/>
                                          </p:val>
                                        </p:tav>
                                      </p:tavLst>
                                    </p:anim>
                                    <p:anim calcmode="lin" valueType="num">
                                      <p:cBhvr>
                                        <p:cTn id="58" dur="500" fill="hold"/>
                                        <p:tgtEl>
                                          <p:spTgt spid="9">
                                            <p:bg/>
                                          </p:spTgt>
                                        </p:tgtEl>
                                        <p:attrNameLst>
                                          <p:attrName>ppt_h</p:attrName>
                                        </p:attrNameLst>
                                      </p:cBhvr>
                                      <p:tavLst>
                                        <p:tav tm="0">
                                          <p:val>
                                            <p:fltVal val="0"/>
                                          </p:val>
                                        </p:tav>
                                        <p:tav tm="100000">
                                          <p:val>
                                            <p:strVal val="#ppt_h"/>
                                          </p:val>
                                        </p:tav>
                                      </p:tavLst>
                                    </p:anim>
                                    <p:animEffect transition="in" filter="fade">
                                      <p:cBhvr>
                                        <p:cTn id="59" dur="500"/>
                                        <p:tgtEl>
                                          <p:spTgt spid="9">
                                            <p:bg/>
                                          </p:spTgt>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9">
                                            <p:txEl>
                                              <p:pRg st="0" end="0"/>
                                            </p:txEl>
                                          </p:spTgt>
                                        </p:tgtEl>
                                        <p:attrNameLst>
                                          <p:attrName>style.visibility</p:attrName>
                                        </p:attrNameLst>
                                      </p:cBhvr>
                                      <p:to>
                                        <p:strVal val="visible"/>
                                      </p:to>
                                    </p:set>
                                    <p:animEffect transition="in" filter="wipe(left)">
                                      <p:cBhvr>
                                        <p:cTn id="6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uiExpand="1" build="p" animBg="1"/>
      <p:bldP spid="8" grpId="0" animBg="1"/>
      <p:bldP spid="9" grpId="0" uiExpand="1" build="allAtOnce" animBg="1"/>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pic>
        <p:nvPicPr>
          <p:cNvPr id="28" name="Imagen 27" descr="Forma, Rectángulo, Cuadrado&#10;&#10;El contenido generado por IA puede ser incorrecto.">
            <a:extLst>
              <a:ext uri="{FF2B5EF4-FFF2-40B4-BE49-F238E27FC236}">
                <a16:creationId xmlns:a16="http://schemas.microsoft.com/office/drawing/2014/main" id="{40153336-05A4-00A4-B3C4-A83A01B76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5890404" y="116852"/>
            <a:ext cx="6152508" cy="1490116"/>
          </a:xfrm>
          <a:prstGeom prst="rect">
            <a:avLst/>
          </a:prstGeom>
          <a:effectLst>
            <a:outerShdw blurRad="50800" dist="38100" dir="8100000" algn="tr" rotWithShape="0">
              <a:prstClr val="black">
                <a:alpha val="40000"/>
              </a:prstClr>
            </a:outerShdw>
          </a:effectLst>
        </p:spPr>
      </p:pic>
      <p:sp>
        <p:nvSpPr>
          <p:cNvPr id="5" name="Forma libre: forma 4">
            <a:extLst>
              <a:ext uri="{FF2B5EF4-FFF2-40B4-BE49-F238E27FC236}">
                <a16:creationId xmlns:a16="http://schemas.microsoft.com/office/drawing/2014/main" id="{DF2A0753-CD18-B743-EBF2-CC383A1356CA}"/>
              </a:ext>
            </a:extLst>
          </p:cNvPr>
          <p:cNvSpPr/>
          <p:nvPr/>
        </p:nvSpPr>
        <p:spPr>
          <a:xfrm>
            <a:off x="99028" y="1666595"/>
            <a:ext cx="5894159" cy="1135373"/>
          </a:xfrm>
          <a:custGeom>
            <a:avLst/>
            <a:gdLst>
              <a:gd name="csX0" fmla="*/ 0 w 5894159"/>
              <a:gd name="csY0" fmla="*/ 0 h 1135373"/>
              <a:gd name="csX1" fmla="*/ 5894159 w 5894159"/>
              <a:gd name="csY1" fmla="*/ 0 h 1135373"/>
              <a:gd name="csX2" fmla="*/ 5894159 w 5894159"/>
              <a:gd name="csY2" fmla="*/ 1135373 h 1135373"/>
              <a:gd name="csX3" fmla="*/ 0 w 5894159"/>
              <a:gd name="csY3" fmla="*/ 1135373 h 1135373"/>
              <a:gd name="csX4" fmla="*/ 0 w 5894159"/>
              <a:gd name="csY4" fmla="*/ 0 h 1135373"/>
            </a:gdLst>
            <a:ahLst/>
            <a:cxnLst>
              <a:cxn ang="0">
                <a:pos x="csX0" y="csY0"/>
              </a:cxn>
              <a:cxn ang="0">
                <a:pos x="csX1" y="csY1"/>
              </a:cxn>
              <a:cxn ang="0">
                <a:pos x="csX2" y="csY2"/>
              </a:cxn>
              <a:cxn ang="0">
                <a:pos x="csX3" y="csY3"/>
              </a:cxn>
              <a:cxn ang="0">
                <a:pos x="csX4" y="csY4"/>
              </a:cxn>
            </a:cxnLst>
            <a:rect l="l" t="t" r="r" b="b"/>
            <a:pathLst>
              <a:path w="5894159" h="1135373">
                <a:moveTo>
                  <a:pt x="0" y="0"/>
                </a:moveTo>
                <a:lnTo>
                  <a:pt x="5894159" y="0"/>
                </a:lnTo>
                <a:lnTo>
                  <a:pt x="5894159" y="1135373"/>
                </a:lnTo>
                <a:lnTo>
                  <a:pt x="0" y="1135373"/>
                </a:lnTo>
                <a:lnTo>
                  <a:pt x="0" y="0"/>
                </a:lnTo>
                <a:close/>
              </a:path>
            </a:pathLst>
          </a:custGeom>
          <a:solidFill>
            <a:srgbClr val="A9005D"/>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t>Habéis, pues, de serme santos, porque yo Jehová soy santo, y os he apartado de los pueblos para que seáis míos. (Levítico 20:26)</a:t>
            </a:r>
            <a:endParaRPr lang="es-ES" sz="2400" kern="1200" dirty="0"/>
          </a:p>
        </p:txBody>
      </p:sp>
      <p:sp>
        <p:nvSpPr>
          <p:cNvPr id="6" name="Rectángulo 5">
            <a:extLst>
              <a:ext uri="{FF2B5EF4-FFF2-40B4-BE49-F238E27FC236}">
                <a16:creationId xmlns:a16="http://schemas.microsoft.com/office/drawing/2014/main" id="{A884C788-2AFB-B096-BADA-771B1417BF7A}"/>
              </a:ext>
            </a:extLst>
          </p:cNvPr>
          <p:cNvSpPr/>
          <p:nvPr/>
        </p:nvSpPr>
        <p:spPr>
          <a:xfrm>
            <a:off x="227444" y="2890707"/>
            <a:ext cx="5662965" cy="2903812"/>
          </a:xfrm>
          <a:prstGeom prst="rect">
            <a:avLst/>
          </a:prstGeom>
          <a:blipFill dpi="0" rotWithShape="1">
            <a:blip r:embed="rId4"/>
            <a:srcRect/>
            <a:stretch>
              <a:fillRect l="257" t="-73711" r="-257" b="-131213"/>
            </a:stretch>
          </a:blipFill>
          <a:ln>
            <a:solidFill>
              <a:srgbClr val="A9005D"/>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rgbClr r="0" g="0" b="0"/>
          </a:fillRef>
          <a:effectRef idx="1">
            <a:schemeClr val="accent1">
              <a:hueOff val="0"/>
              <a:satOff val="0"/>
              <a:lumOff val="0"/>
              <a:alphaOff val="0"/>
            </a:schemeClr>
          </a:effectRef>
          <a:fontRef idx="minor">
            <a:schemeClr val="lt1"/>
          </a:fontRef>
        </p:style>
        <p:txBody>
          <a:bodyPr/>
          <a:lstStyle/>
          <a:p>
            <a:endParaRPr lang="es-ES"/>
          </a:p>
        </p:txBody>
      </p:sp>
      <p:sp>
        <p:nvSpPr>
          <p:cNvPr id="8" name="Forma libre: forma 7">
            <a:extLst>
              <a:ext uri="{FF2B5EF4-FFF2-40B4-BE49-F238E27FC236}">
                <a16:creationId xmlns:a16="http://schemas.microsoft.com/office/drawing/2014/main" id="{EFDCF348-9B6A-5F15-6741-B1B47F8F6C49}"/>
              </a:ext>
            </a:extLst>
          </p:cNvPr>
          <p:cNvSpPr/>
          <p:nvPr/>
        </p:nvSpPr>
        <p:spPr>
          <a:xfrm>
            <a:off x="7633429" y="1716454"/>
            <a:ext cx="4213998" cy="1621291"/>
          </a:xfrm>
          <a:custGeom>
            <a:avLst/>
            <a:gdLst>
              <a:gd name="csX0" fmla="*/ 0 w 4213998"/>
              <a:gd name="csY0" fmla="*/ 0 h 1621291"/>
              <a:gd name="csX1" fmla="*/ 4213998 w 4213998"/>
              <a:gd name="csY1" fmla="*/ 0 h 1621291"/>
              <a:gd name="csX2" fmla="*/ 4213998 w 4213998"/>
              <a:gd name="csY2" fmla="*/ 1621291 h 1621291"/>
              <a:gd name="csX3" fmla="*/ 0 w 4213998"/>
              <a:gd name="csY3" fmla="*/ 1621291 h 1621291"/>
              <a:gd name="csX4" fmla="*/ 0 w 4213998"/>
              <a:gd name="csY4" fmla="*/ 0 h 1621291"/>
            </a:gdLst>
            <a:ahLst/>
            <a:cxnLst>
              <a:cxn ang="0">
                <a:pos x="csX0" y="csY0"/>
              </a:cxn>
              <a:cxn ang="0">
                <a:pos x="csX1" y="csY1"/>
              </a:cxn>
              <a:cxn ang="0">
                <a:pos x="csX2" y="csY2"/>
              </a:cxn>
              <a:cxn ang="0">
                <a:pos x="csX3" y="csY3"/>
              </a:cxn>
              <a:cxn ang="0">
                <a:pos x="csX4" y="csY4"/>
              </a:cxn>
            </a:cxnLst>
            <a:rect l="l" t="t" r="r" b="b"/>
            <a:pathLst>
              <a:path w="4213998" h="1621291">
                <a:moveTo>
                  <a:pt x="0" y="0"/>
                </a:moveTo>
                <a:lnTo>
                  <a:pt x="4213998" y="0"/>
                </a:lnTo>
                <a:lnTo>
                  <a:pt x="4213998" y="1621291"/>
                </a:lnTo>
                <a:lnTo>
                  <a:pt x="0" y="1621291"/>
                </a:lnTo>
                <a:lnTo>
                  <a:pt x="0" y="0"/>
                </a:lnTo>
                <a:close/>
              </a:path>
            </a:pathLst>
          </a:custGeom>
          <a:solidFill>
            <a:srgbClr val="7A00AB"/>
          </a:solidFill>
          <a:effectLst>
            <a:outerShdw blurRad="50800" dist="38100" dir="8100000" algn="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latin typeface="Calibri" panose="020F0502020204030204"/>
                <a:ea typeface="+mn-ea"/>
                <a:cs typeface="+mn-cs"/>
              </a:rPr>
              <a:t>De manera que la ley a la verdad es santa, y el mandamiento santo, justo y bueno. (Romanos 7:12)</a:t>
            </a:r>
          </a:p>
        </p:txBody>
      </p:sp>
      <p:sp>
        <p:nvSpPr>
          <p:cNvPr id="9" name="Rectángulo 8">
            <a:extLst>
              <a:ext uri="{FF2B5EF4-FFF2-40B4-BE49-F238E27FC236}">
                <a16:creationId xmlns:a16="http://schemas.microsoft.com/office/drawing/2014/main" id="{A4230BBA-513E-63CB-1AC8-7F40B0CD4B64}"/>
              </a:ext>
            </a:extLst>
          </p:cNvPr>
          <p:cNvSpPr/>
          <p:nvPr/>
        </p:nvSpPr>
        <p:spPr>
          <a:xfrm>
            <a:off x="7515326" y="3458683"/>
            <a:ext cx="4527585" cy="3269911"/>
          </a:xfrm>
          <a:prstGeom prst="rect">
            <a:avLst/>
          </a:prstGeom>
          <a:blipFill rotWithShape="1">
            <a:blip r:embed="rId5"/>
            <a:srcRect/>
            <a:stretch>
              <a:fillRect l="-4000" r="-4000"/>
            </a:stretch>
          </a:blipFill>
          <a:ln>
            <a:solidFill>
              <a:srgbClr val="7A00AB"/>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rgbClr r="0" g="0" b="0"/>
          </a:fillRef>
          <a:effectRef idx="1">
            <a:schemeClr val="accent1">
              <a:hueOff val="0"/>
              <a:satOff val="0"/>
              <a:lumOff val="0"/>
              <a:alphaOff val="0"/>
            </a:schemeClr>
          </a:effectRef>
          <a:fontRef idx="minor">
            <a:schemeClr val="lt1"/>
          </a:fontRef>
        </p:style>
        <p:txBody>
          <a:bodyPr/>
          <a:lstStyle/>
          <a:p>
            <a:endParaRPr lang="es-ES"/>
          </a:p>
        </p:txBody>
      </p:sp>
      <p:pic>
        <p:nvPicPr>
          <p:cNvPr id="26" name="Imagen 25" descr="Forma, Rectángulo, Cuadrado&#10;&#10;El contenido generado por IA puede ser incorrecto.">
            <a:extLst>
              <a:ext uri="{FF2B5EF4-FFF2-40B4-BE49-F238E27FC236}">
                <a16:creationId xmlns:a16="http://schemas.microsoft.com/office/drawing/2014/main" id="{0899D774-ED1F-B86B-4D82-C81429DEB6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088" y="116852"/>
            <a:ext cx="5741316" cy="1490116"/>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2F808ED9-9774-9FBB-0CC0-F3393848B748}"/>
              </a:ext>
            </a:extLst>
          </p:cNvPr>
          <p:cNvSpPr txBox="1"/>
          <p:nvPr/>
        </p:nvSpPr>
        <p:spPr>
          <a:xfrm>
            <a:off x="7643192" y="444154"/>
            <a:ext cx="4204252" cy="769441"/>
          </a:xfrm>
          <a:prstGeom prst="rect">
            <a:avLst/>
          </a:prstGeom>
          <a:noFill/>
          <a:effectLst>
            <a:innerShdw blurRad="63500" dist="50800" dir="16200000">
              <a:prstClr val="black">
                <a:alpha val="50000"/>
              </a:prstClr>
            </a:innerShdw>
          </a:effectLst>
        </p:spPr>
        <p:txBody>
          <a:bodyPr wrap="square" rtlCol="0">
            <a:spAutoFit/>
          </a:bodyPr>
          <a:lstStyle/>
          <a:p>
            <a:r>
              <a:rPr lang="es-ES" sz="4400" b="1" dirty="0">
                <a:ln>
                  <a:solidFill>
                    <a:srgbClr val="FFFF00"/>
                  </a:solidFill>
                </a:ln>
                <a:solidFill>
                  <a:srgbClr val="6F12AF"/>
                </a:solidFill>
              </a:rPr>
              <a:t>LA LEY ES SANTA</a:t>
            </a:r>
          </a:p>
        </p:txBody>
      </p:sp>
      <p:sp>
        <p:nvSpPr>
          <p:cNvPr id="2" name="CuadroTexto 1">
            <a:extLst>
              <a:ext uri="{FF2B5EF4-FFF2-40B4-BE49-F238E27FC236}">
                <a16:creationId xmlns:a16="http://schemas.microsoft.com/office/drawing/2014/main" id="{66A9C3E7-66CF-A6D4-F343-DCAF5FC7FE36}"/>
              </a:ext>
            </a:extLst>
          </p:cNvPr>
          <p:cNvSpPr txBox="1"/>
          <p:nvPr/>
        </p:nvSpPr>
        <p:spPr>
          <a:xfrm>
            <a:off x="324554" y="444153"/>
            <a:ext cx="4221140" cy="769441"/>
          </a:xfrm>
          <a:prstGeom prst="rect">
            <a:avLst/>
          </a:prstGeom>
          <a:noFill/>
        </p:spPr>
        <p:txBody>
          <a:bodyPr wrap="square" rtlCol="0">
            <a:spAutoFit/>
          </a:bodyPr>
          <a:lstStyle/>
          <a:p>
            <a:pPr algn="ctr"/>
            <a:r>
              <a:rPr lang="es-ES" sz="4400" b="1" dirty="0">
                <a:ln>
                  <a:solidFill>
                    <a:srgbClr val="FFFF00"/>
                  </a:solidFill>
                </a:ln>
                <a:solidFill>
                  <a:srgbClr val="A9005D"/>
                </a:solidFill>
              </a:rPr>
              <a:t>DIOS ES SANTO</a:t>
            </a:r>
          </a:p>
        </p:txBody>
      </p:sp>
      <p:sp>
        <p:nvSpPr>
          <p:cNvPr id="29" name="CuadroTexto 28">
            <a:extLst>
              <a:ext uri="{FF2B5EF4-FFF2-40B4-BE49-F238E27FC236}">
                <a16:creationId xmlns:a16="http://schemas.microsoft.com/office/drawing/2014/main" id="{53749FC7-9DBF-8778-FF86-DA0065490640}"/>
              </a:ext>
            </a:extLst>
          </p:cNvPr>
          <p:cNvSpPr txBox="1"/>
          <p:nvPr/>
        </p:nvSpPr>
        <p:spPr>
          <a:xfrm>
            <a:off x="4721159" y="57218"/>
            <a:ext cx="625459" cy="1015663"/>
          </a:xfrm>
          <a:prstGeom prst="rect">
            <a:avLst/>
          </a:prstGeom>
          <a:noFill/>
        </p:spPr>
        <p:txBody>
          <a:bodyPr wrap="square" rtlCol="0">
            <a:spAutoFit/>
          </a:bodyPr>
          <a:lstStyle/>
          <a:p>
            <a:pPr algn="ctr"/>
            <a:r>
              <a:rPr lang="es-ES" sz="6000" b="1" dirty="0">
                <a:ln>
                  <a:solidFill>
                    <a:srgbClr val="FFFF00"/>
                  </a:solidFill>
                </a:ln>
                <a:solidFill>
                  <a:srgbClr val="A7005C"/>
                </a:solidFill>
              </a:rPr>
              <a:t>2</a:t>
            </a:r>
          </a:p>
        </p:txBody>
      </p:sp>
      <p:sp>
        <p:nvSpPr>
          <p:cNvPr id="30" name="CuadroTexto 29">
            <a:extLst>
              <a:ext uri="{FF2B5EF4-FFF2-40B4-BE49-F238E27FC236}">
                <a16:creationId xmlns:a16="http://schemas.microsoft.com/office/drawing/2014/main" id="{66C477A7-C117-BCC2-2100-C637826852CB}"/>
              </a:ext>
            </a:extLst>
          </p:cNvPr>
          <p:cNvSpPr txBox="1"/>
          <p:nvPr/>
        </p:nvSpPr>
        <p:spPr>
          <a:xfrm>
            <a:off x="6539958" y="604805"/>
            <a:ext cx="625459" cy="1015663"/>
          </a:xfrm>
          <a:prstGeom prst="rect">
            <a:avLst/>
          </a:prstGeom>
          <a:noFill/>
        </p:spPr>
        <p:txBody>
          <a:bodyPr wrap="square" rtlCol="0">
            <a:spAutoFit/>
          </a:bodyPr>
          <a:lstStyle/>
          <a:p>
            <a:pPr algn="ctr"/>
            <a:r>
              <a:rPr lang="es-ES" sz="6000" b="1" dirty="0">
                <a:ln>
                  <a:solidFill>
                    <a:srgbClr val="FFFF00"/>
                  </a:solidFill>
                </a:ln>
                <a:solidFill>
                  <a:srgbClr val="7A00A9"/>
                </a:solidFill>
              </a:rPr>
              <a:t>B</a:t>
            </a:r>
          </a:p>
        </p:txBody>
      </p:sp>
      <p:sp>
        <p:nvSpPr>
          <p:cNvPr id="37" name="CuadroTexto 36">
            <a:extLst>
              <a:ext uri="{FF2B5EF4-FFF2-40B4-BE49-F238E27FC236}">
                <a16:creationId xmlns:a16="http://schemas.microsoft.com/office/drawing/2014/main" id="{613789D9-EE39-89F3-ADF2-2EAAC256283D}"/>
              </a:ext>
            </a:extLst>
          </p:cNvPr>
          <p:cNvSpPr txBox="1"/>
          <p:nvPr/>
        </p:nvSpPr>
        <p:spPr>
          <a:xfrm>
            <a:off x="475390" y="5865166"/>
            <a:ext cx="5167071" cy="886999"/>
          </a:xfrm>
          <a:prstGeom prst="rect">
            <a:avLst/>
          </a:prstGeom>
          <a:solidFill>
            <a:srgbClr val="A9005D"/>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lvl1pPr>
              <a:defRPr sz="2400" b="1"/>
            </a:lvl1pPr>
          </a:lstStyle>
          <a:p>
            <a:pPr algn="ctr"/>
            <a:r>
              <a:rPr lang="es-ES" dirty="0">
                <a:solidFill>
                  <a:schemeClr val="bg1"/>
                </a:solidFill>
              </a:rPr>
              <a:t>Porque escrito está: Sed santos, porque yo soy santo. (1 Pedro 1:16)</a:t>
            </a:r>
          </a:p>
        </p:txBody>
      </p:sp>
    </p:spTree>
    <p:extLst>
      <p:ext uri="{BB962C8B-B14F-4D97-AF65-F5344CB8AC3E}">
        <p14:creationId xmlns:p14="http://schemas.microsoft.com/office/powerpoint/2010/main" val="422305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heel(1)">
                                      <p:cBhvr>
                                        <p:cTn id="12" dur="250"/>
                                        <p:tgtEl>
                                          <p:spTgt spid="29"/>
                                        </p:tgtEl>
                                      </p:cBhvr>
                                    </p:animEffect>
                                  </p:childTnLst>
                                </p:cTn>
                              </p:par>
                            </p:childTnLst>
                          </p:cTn>
                        </p:par>
                        <p:par>
                          <p:cTn id="13" fill="hold">
                            <p:stCondLst>
                              <p:cond delay="750"/>
                            </p:stCondLst>
                            <p:childTnLst>
                              <p:par>
                                <p:cTn id="14" presetID="16" presetClass="entr" presetSubtype="37"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5">
                                            <p:bg/>
                                          </p:spTgt>
                                        </p:tgtEl>
                                        <p:attrNameLst>
                                          <p:attrName>style.visibility</p:attrName>
                                        </p:attrNameLst>
                                      </p:cBhvr>
                                      <p:to>
                                        <p:strVal val="visible"/>
                                      </p:to>
                                    </p:set>
                                    <p:anim calcmode="lin" valueType="num">
                                      <p:cBhvr>
                                        <p:cTn id="27" dur="500" fill="hold"/>
                                        <p:tgtEl>
                                          <p:spTgt spid="5">
                                            <p:bg/>
                                          </p:spTgt>
                                        </p:tgtEl>
                                        <p:attrNameLst>
                                          <p:attrName>ppt_w</p:attrName>
                                        </p:attrNameLst>
                                      </p:cBhvr>
                                      <p:tavLst>
                                        <p:tav tm="0">
                                          <p:val>
                                            <p:fltVal val="0"/>
                                          </p:val>
                                        </p:tav>
                                        <p:tav tm="100000">
                                          <p:val>
                                            <p:strVal val="#ppt_w"/>
                                          </p:val>
                                        </p:tav>
                                      </p:tavLst>
                                    </p:anim>
                                    <p:anim calcmode="lin" valueType="num">
                                      <p:cBhvr>
                                        <p:cTn id="28" dur="500" fill="hold"/>
                                        <p:tgtEl>
                                          <p:spTgt spid="5">
                                            <p:bg/>
                                          </p:spTgt>
                                        </p:tgtEl>
                                        <p:attrNameLst>
                                          <p:attrName>ppt_h</p:attrName>
                                        </p:attrNameLst>
                                      </p:cBhvr>
                                      <p:tavLst>
                                        <p:tav tm="0">
                                          <p:val>
                                            <p:fltVal val="0"/>
                                          </p:val>
                                        </p:tav>
                                        <p:tav tm="100000">
                                          <p:val>
                                            <p:strVal val="#ppt_h"/>
                                          </p:val>
                                        </p:tav>
                                      </p:tavLst>
                                    </p:anim>
                                    <p:animEffect transition="in" filter="fade">
                                      <p:cBhvr>
                                        <p:cTn id="29" dur="500"/>
                                        <p:tgtEl>
                                          <p:spTgt spid="5">
                                            <p:bg/>
                                          </p:spTgt>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wipe(left)">
                                      <p:cBhvr>
                                        <p:cTn id="33" dur="500"/>
                                        <p:tgtEl>
                                          <p:spTgt spid="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7">
                                            <p:bg/>
                                          </p:spTgt>
                                        </p:tgtEl>
                                        <p:attrNameLst>
                                          <p:attrName>style.visibility</p:attrName>
                                        </p:attrNameLst>
                                      </p:cBhvr>
                                      <p:to>
                                        <p:strVal val="visible"/>
                                      </p:to>
                                    </p:set>
                                    <p:anim calcmode="lin" valueType="num">
                                      <p:cBhvr>
                                        <p:cTn id="38" dur="500" fill="hold"/>
                                        <p:tgtEl>
                                          <p:spTgt spid="37">
                                            <p:bg/>
                                          </p:spTgt>
                                        </p:tgtEl>
                                        <p:attrNameLst>
                                          <p:attrName>ppt_w</p:attrName>
                                        </p:attrNameLst>
                                      </p:cBhvr>
                                      <p:tavLst>
                                        <p:tav tm="0">
                                          <p:val>
                                            <p:fltVal val="0"/>
                                          </p:val>
                                        </p:tav>
                                        <p:tav tm="100000">
                                          <p:val>
                                            <p:strVal val="#ppt_w"/>
                                          </p:val>
                                        </p:tav>
                                      </p:tavLst>
                                    </p:anim>
                                    <p:anim calcmode="lin" valueType="num">
                                      <p:cBhvr>
                                        <p:cTn id="39" dur="500" fill="hold"/>
                                        <p:tgtEl>
                                          <p:spTgt spid="37">
                                            <p:bg/>
                                          </p:spTgt>
                                        </p:tgtEl>
                                        <p:attrNameLst>
                                          <p:attrName>ppt_h</p:attrName>
                                        </p:attrNameLst>
                                      </p:cBhvr>
                                      <p:tavLst>
                                        <p:tav tm="0">
                                          <p:val>
                                            <p:fltVal val="0"/>
                                          </p:val>
                                        </p:tav>
                                        <p:tav tm="100000">
                                          <p:val>
                                            <p:strVal val="#ppt_h"/>
                                          </p:val>
                                        </p:tav>
                                      </p:tavLst>
                                    </p:anim>
                                    <p:animEffect transition="in" filter="fade">
                                      <p:cBhvr>
                                        <p:cTn id="40" dur="500"/>
                                        <p:tgtEl>
                                          <p:spTgt spid="37">
                                            <p:bg/>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37">
                                            <p:txEl>
                                              <p:pRg st="0" end="0"/>
                                            </p:txEl>
                                          </p:spTgt>
                                        </p:tgtEl>
                                        <p:attrNameLst>
                                          <p:attrName>style.visibility</p:attrName>
                                        </p:attrNameLst>
                                      </p:cBhvr>
                                      <p:to>
                                        <p:strVal val="visible"/>
                                      </p:to>
                                    </p:set>
                                    <p:animEffect transition="in" filter="wipe(left)">
                                      <p:cBhvr>
                                        <p:cTn id="44" dur="500"/>
                                        <p:tgtEl>
                                          <p:spTgt spid="3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0-#ppt_w/2"/>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21" presetClass="entr" presetSubtype="1"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heel(1)">
                                      <p:cBhvr>
                                        <p:cTn id="54" dur="250"/>
                                        <p:tgtEl>
                                          <p:spTgt spid="30"/>
                                        </p:tgtEl>
                                      </p:cBhvr>
                                    </p:animEffect>
                                  </p:childTnLst>
                                </p:cTn>
                              </p:par>
                            </p:childTnLst>
                          </p:cTn>
                        </p:par>
                        <p:par>
                          <p:cTn id="55" fill="hold">
                            <p:stCondLst>
                              <p:cond delay="750"/>
                            </p:stCondLst>
                            <p:childTnLst>
                              <p:par>
                                <p:cTn id="56" presetID="16" presetClass="entr" presetSubtype="37" fill="hold" grpId="0"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barn(outVertical)">
                                      <p:cBhvr>
                                        <p:cTn id="58" dur="500"/>
                                        <p:tgtEl>
                                          <p:spTgt spid="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53" presetClass="entr" presetSubtype="16" fill="hold" grpId="0" nodeType="afterEffect">
                                  <p:stCondLst>
                                    <p:cond delay="0"/>
                                  </p:stCondLst>
                                  <p:childTnLst>
                                    <p:set>
                                      <p:cBhvr>
                                        <p:cTn id="68" dur="1" fill="hold">
                                          <p:stCondLst>
                                            <p:cond delay="0"/>
                                          </p:stCondLst>
                                        </p:cTn>
                                        <p:tgtEl>
                                          <p:spTgt spid="8">
                                            <p:bg/>
                                          </p:spTgt>
                                        </p:tgtEl>
                                        <p:attrNameLst>
                                          <p:attrName>style.visibility</p:attrName>
                                        </p:attrNameLst>
                                      </p:cBhvr>
                                      <p:to>
                                        <p:strVal val="visible"/>
                                      </p:to>
                                    </p:set>
                                    <p:anim calcmode="lin" valueType="num">
                                      <p:cBhvr>
                                        <p:cTn id="69" dur="500" fill="hold"/>
                                        <p:tgtEl>
                                          <p:spTgt spid="8">
                                            <p:bg/>
                                          </p:spTgt>
                                        </p:tgtEl>
                                        <p:attrNameLst>
                                          <p:attrName>ppt_w</p:attrName>
                                        </p:attrNameLst>
                                      </p:cBhvr>
                                      <p:tavLst>
                                        <p:tav tm="0">
                                          <p:val>
                                            <p:fltVal val="0"/>
                                          </p:val>
                                        </p:tav>
                                        <p:tav tm="100000">
                                          <p:val>
                                            <p:strVal val="#ppt_w"/>
                                          </p:val>
                                        </p:tav>
                                      </p:tavLst>
                                    </p:anim>
                                    <p:anim calcmode="lin" valueType="num">
                                      <p:cBhvr>
                                        <p:cTn id="70" dur="500" fill="hold"/>
                                        <p:tgtEl>
                                          <p:spTgt spid="8">
                                            <p:bg/>
                                          </p:spTgt>
                                        </p:tgtEl>
                                        <p:attrNameLst>
                                          <p:attrName>ppt_h</p:attrName>
                                        </p:attrNameLst>
                                      </p:cBhvr>
                                      <p:tavLst>
                                        <p:tav tm="0">
                                          <p:val>
                                            <p:fltVal val="0"/>
                                          </p:val>
                                        </p:tav>
                                        <p:tav tm="100000">
                                          <p:val>
                                            <p:strVal val="#ppt_h"/>
                                          </p:val>
                                        </p:tav>
                                      </p:tavLst>
                                    </p:anim>
                                    <p:animEffect transition="in" filter="fade">
                                      <p:cBhvr>
                                        <p:cTn id="71" dur="500"/>
                                        <p:tgtEl>
                                          <p:spTgt spid="8">
                                            <p:bg/>
                                          </p:spTgt>
                                        </p:tgtEl>
                                      </p:cBhvr>
                                    </p:animEffect>
                                  </p:childTnLst>
                                </p:cTn>
                              </p:par>
                            </p:childTnLst>
                          </p:cTn>
                        </p:par>
                        <p:par>
                          <p:cTn id="72" fill="hold">
                            <p:stCondLst>
                              <p:cond delay="1500"/>
                            </p:stCondLst>
                            <p:childTnLst>
                              <p:par>
                                <p:cTn id="73" presetID="22" presetClass="entr" presetSubtype="8" fill="hold" grpId="0" nodeType="afterEffect">
                                  <p:stCondLst>
                                    <p:cond delay="0"/>
                                  </p:stCondLst>
                                  <p:childTnLst>
                                    <p:set>
                                      <p:cBhvr>
                                        <p:cTn id="74" dur="1" fill="hold">
                                          <p:stCondLst>
                                            <p:cond delay="0"/>
                                          </p:stCondLst>
                                        </p:cTn>
                                        <p:tgtEl>
                                          <p:spTgt spid="8">
                                            <p:txEl>
                                              <p:pRg st="0" end="0"/>
                                            </p:txEl>
                                          </p:spTgt>
                                        </p:tgtEl>
                                        <p:attrNameLst>
                                          <p:attrName>style.visibility</p:attrName>
                                        </p:attrNameLst>
                                      </p:cBhvr>
                                      <p:to>
                                        <p:strVal val="visible"/>
                                      </p:to>
                                    </p:set>
                                    <p:animEffect transition="in" filter="wipe(left)">
                                      <p:cBhvr>
                                        <p:cTn id="7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animBg="1"/>
      <p:bldP spid="8" grpId="0" uiExpand="1" build="p" animBg="1"/>
      <p:bldP spid="9" grpId="0" animBg="1"/>
      <p:bldP spid="3" grpId="0"/>
      <p:bldP spid="2" grpId="0"/>
      <p:bldP spid="29" grpId="0"/>
      <p:bldP spid="30" grpId="0"/>
      <p:bldP spid="37"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grpSp>
        <p:nvGrpSpPr>
          <p:cNvPr id="40" name="Grupo 39">
            <a:extLst>
              <a:ext uri="{FF2B5EF4-FFF2-40B4-BE49-F238E27FC236}">
                <a16:creationId xmlns:a16="http://schemas.microsoft.com/office/drawing/2014/main" id="{BB16B927-10C6-7ECC-5694-2A2BA6E6167B}"/>
              </a:ext>
            </a:extLst>
          </p:cNvPr>
          <p:cNvGrpSpPr/>
          <p:nvPr/>
        </p:nvGrpSpPr>
        <p:grpSpPr>
          <a:xfrm>
            <a:off x="6102989" y="180134"/>
            <a:ext cx="5966220" cy="2231531"/>
            <a:chOff x="6102989" y="180134"/>
            <a:chExt cx="5966220" cy="2231531"/>
          </a:xfrm>
          <a:effectLst>
            <a:outerShdw blurRad="50800" dist="38100" dir="8100000" algn="tr" rotWithShape="0">
              <a:prstClr val="black">
                <a:alpha val="40000"/>
              </a:prstClr>
            </a:outerShdw>
          </a:effectLst>
        </p:grpSpPr>
        <p:pic>
          <p:nvPicPr>
            <p:cNvPr id="6" name="Imagen 5">
              <a:extLst>
                <a:ext uri="{FF2B5EF4-FFF2-40B4-BE49-F238E27FC236}">
                  <a16:creationId xmlns:a16="http://schemas.microsoft.com/office/drawing/2014/main" id="{D7BBF00F-CE12-78B8-FA58-0DC6A90D28E4}"/>
                </a:ext>
              </a:extLst>
            </p:cNvPr>
            <p:cNvPicPr>
              <a:picLocks noChangeAspect="1"/>
            </p:cNvPicPr>
            <p:nvPr/>
          </p:nvPicPr>
          <p:blipFill>
            <a:blip r:embed="rId3">
              <a:extLst>
                <a:ext uri="{28A0092B-C50C-407E-A947-70E740481C1C}">
                  <a14:useLocalDpi xmlns:a14="http://schemas.microsoft.com/office/drawing/2010/main" val="0"/>
                </a:ext>
              </a:extLst>
            </a:blip>
            <a:srcRect l="5685"/>
            <a:stretch>
              <a:fillRect/>
            </a:stretch>
          </p:blipFill>
          <p:spPr>
            <a:xfrm>
              <a:off x="6803350" y="180134"/>
              <a:ext cx="5265859" cy="2231531"/>
            </a:xfrm>
            <a:prstGeom prst="rect">
              <a:avLst/>
            </a:prstGeom>
          </p:spPr>
        </p:pic>
        <p:cxnSp>
          <p:nvCxnSpPr>
            <p:cNvPr id="39" name="Conector: angular 38">
              <a:extLst>
                <a:ext uri="{FF2B5EF4-FFF2-40B4-BE49-F238E27FC236}">
                  <a16:creationId xmlns:a16="http://schemas.microsoft.com/office/drawing/2014/main" id="{0BE00B53-4784-13F0-CDB6-3575170B98A2}"/>
                </a:ext>
              </a:extLst>
            </p:cNvPr>
            <p:cNvCxnSpPr>
              <a:cxnSpLocks/>
            </p:cNvCxnSpPr>
            <p:nvPr/>
          </p:nvCxnSpPr>
          <p:spPr>
            <a:xfrm flipH="1" flipV="1">
              <a:off x="6102989" y="1480140"/>
              <a:ext cx="720267" cy="322730"/>
            </a:xfrm>
            <a:prstGeom prst="bentConnector3">
              <a:avLst/>
            </a:prstGeom>
            <a:ln w="76200">
              <a:solidFill>
                <a:srgbClr val="CB1EB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upo 40">
            <a:extLst>
              <a:ext uri="{FF2B5EF4-FFF2-40B4-BE49-F238E27FC236}">
                <a16:creationId xmlns:a16="http://schemas.microsoft.com/office/drawing/2014/main" id="{D2F1C341-8E7D-5C50-B9E4-C6AF5E8C3F9E}"/>
              </a:ext>
            </a:extLst>
          </p:cNvPr>
          <p:cNvGrpSpPr/>
          <p:nvPr/>
        </p:nvGrpSpPr>
        <p:grpSpPr>
          <a:xfrm>
            <a:off x="172717" y="180134"/>
            <a:ext cx="5919351" cy="2218405"/>
            <a:chOff x="172717" y="180134"/>
            <a:chExt cx="5919351" cy="2218405"/>
          </a:xfrm>
          <a:effectLst>
            <a:outerShdw blurRad="50800" dist="38100" dir="2700000" algn="tl" rotWithShape="0">
              <a:prstClr val="black">
                <a:alpha val="40000"/>
              </a:prstClr>
            </a:outerShdw>
          </a:effectLst>
        </p:grpSpPr>
        <p:pic>
          <p:nvPicPr>
            <p:cNvPr id="9" name="Imagen 8" descr="Imagen que contiene Rectángulo&#10;&#10;El contenido generado por IA puede ser incorrecto.">
              <a:extLst>
                <a:ext uri="{FF2B5EF4-FFF2-40B4-BE49-F238E27FC236}">
                  <a16:creationId xmlns:a16="http://schemas.microsoft.com/office/drawing/2014/main" id="{ED278553-9B12-15C8-13CF-9305B5646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717" y="180134"/>
              <a:ext cx="5559218" cy="2218405"/>
            </a:xfrm>
            <a:prstGeom prst="rect">
              <a:avLst/>
            </a:prstGeom>
          </p:spPr>
        </p:pic>
        <p:cxnSp>
          <p:nvCxnSpPr>
            <p:cNvPr id="38" name="Conector: angular 37">
              <a:extLst>
                <a:ext uri="{FF2B5EF4-FFF2-40B4-BE49-F238E27FC236}">
                  <a16:creationId xmlns:a16="http://schemas.microsoft.com/office/drawing/2014/main" id="{417E9301-F115-9418-0D26-FBA1D8C68EDE}"/>
                </a:ext>
              </a:extLst>
            </p:cNvPr>
            <p:cNvCxnSpPr/>
            <p:nvPr/>
          </p:nvCxnSpPr>
          <p:spPr>
            <a:xfrm>
              <a:off x="5371801" y="752949"/>
              <a:ext cx="720267" cy="322730"/>
            </a:xfrm>
            <a:prstGeom prst="bentConnector3">
              <a:avLst/>
            </a:prstGeom>
            <a:ln w="76200">
              <a:solidFill>
                <a:srgbClr val="2E82E5"/>
              </a:solidFill>
              <a:tailEnd type="triangle"/>
            </a:ln>
          </p:spPr>
          <p:style>
            <a:lnRef idx="1">
              <a:schemeClr val="accent1"/>
            </a:lnRef>
            <a:fillRef idx="0">
              <a:schemeClr val="accent1"/>
            </a:fillRef>
            <a:effectRef idx="0">
              <a:schemeClr val="accent1"/>
            </a:effectRef>
            <a:fontRef idx="minor">
              <a:schemeClr val="tx1"/>
            </a:fontRef>
          </p:style>
        </p:cxnSp>
      </p:grpSp>
      <p:sp>
        <p:nvSpPr>
          <p:cNvPr id="2" name="CuadroTexto 1">
            <a:extLst>
              <a:ext uri="{FF2B5EF4-FFF2-40B4-BE49-F238E27FC236}">
                <a16:creationId xmlns:a16="http://schemas.microsoft.com/office/drawing/2014/main" id="{66A9C3E7-66CF-A6D4-F343-DCAF5FC7FE36}"/>
              </a:ext>
            </a:extLst>
          </p:cNvPr>
          <p:cNvSpPr txBox="1"/>
          <p:nvPr/>
        </p:nvSpPr>
        <p:spPr>
          <a:xfrm>
            <a:off x="1204555" y="429523"/>
            <a:ext cx="3672245" cy="1569660"/>
          </a:xfrm>
          <a:prstGeom prst="rect">
            <a:avLst/>
          </a:prstGeom>
          <a:noFill/>
        </p:spPr>
        <p:txBody>
          <a:bodyPr wrap="square" rtlCol="0">
            <a:spAutoFit/>
          </a:bodyPr>
          <a:lstStyle/>
          <a:p>
            <a:pPr algn="ctr"/>
            <a:r>
              <a:rPr lang="es-ES" sz="4800" b="1" dirty="0">
                <a:ln>
                  <a:solidFill>
                    <a:srgbClr val="FFFF00"/>
                  </a:solidFill>
                </a:ln>
                <a:solidFill>
                  <a:srgbClr val="0160D1"/>
                </a:solidFill>
              </a:rPr>
              <a:t>DIOS ES PERFECTO</a:t>
            </a:r>
          </a:p>
        </p:txBody>
      </p:sp>
      <p:sp>
        <p:nvSpPr>
          <p:cNvPr id="3" name="CuadroTexto 2">
            <a:extLst>
              <a:ext uri="{FF2B5EF4-FFF2-40B4-BE49-F238E27FC236}">
                <a16:creationId xmlns:a16="http://schemas.microsoft.com/office/drawing/2014/main" id="{2F808ED9-9774-9FBB-0CC0-F3393848B748}"/>
              </a:ext>
            </a:extLst>
          </p:cNvPr>
          <p:cNvSpPr txBox="1"/>
          <p:nvPr/>
        </p:nvSpPr>
        <p:spPr>
          <a:xfrm>
            <a:off x="7784502" y="429523"/>
            <a:ext cx="2987586" cy="1569660"/>
          </a:xfrm>
          <a:prstGeom prst="rect">
            <a:avLst/>
          </a:prstGeom>
          <a:noFill/>
        </p:spPr>
        <p:txBody>
          <a:bodyPr wrap="square" rtlCol="0">
            <a:spAutoFit/>
          </a:bodyPr>
          <a:lstStyle/>
          <a:p>
            <a:pPr algn="ctr"/>
            <a:r>
              <a:rPr lang="es-ES" sz="4800" b="1" dirty="0">
                <a:ln>
                  <a:solidFill>
                    <a:srgbClr val="FFFF00"/>
                  </a:solidFill>
                </a:ln>
                <a:solidFill>
                  <a:srgbClr val="CC1EC0"/>
                </a:solidFill>
              </a:rPr>
              <a:t>LA LEY ES PERFECTA</a:t>
            </a:r>
          </a:p>
        </p:txBody>
      </p:sp>
      <p:sp>
        <p:nvSpPr>
          <p:cNvPr id="10" name="CuadroTexto 9">
            <a:extLst>
              <a:ext uri="{FF2B5EF4-FFF2-40B4-BE49-F238E27FC236}">
                <a16:creationId xmlns:a16="http://schemas.microsoft.com/office/drawing/2014/main" id="{8C04928C-8E43-61AA-958D-82B2799C823C}"/>
              </a:ext>
            </a:extLst>
          </p:cNvPr>
          <p:cNvSpPr txBox="1"/>
          <p:nvPr/>
        </p:nvSpPr>
        <p:spPr>
          <a:xfrm>
            <a:off x="405971" y="787207"/>
            <a:ext cx="625459" cy="1015663"/>
          </a:xfrm>
          <a:prstGeom prst="rect">
            <a:avLst/>
          </a:prstGeom>
          <a:noFill/>
        </p:spPr>
        <p:txBody>
          <a:bodyPr wrap="square" rtlCol="0">
            <a:spAutoFit/>
          </a:bodyPr>
          <a:lstStyle/>
          <a:p>
            <a:pPr algn="ctr"/>
            <a:r>
              <a:rPr lang="es-ES" sz="6000" b="1" dirty="0">
                <a:ln>
                  <a:solidFill>
                    <a:srgbClr val="FFFF00"/>
                  </a:solidFill>
                </a:ln>
                <a:solidFill>
                  <a:srgbClr val="0E53A6"/>
                </a:solidFill>
              </a:rPr>
              <a:t>3</a:t>
            </a:r>
          </a:p>
        </p:txBody>
      </p:sp>
      <p:sp>
        <p:nvSpPr>
          <p:cNvPr id="11" name="CuadroTexto 10">
            <a:extLst>
              <a:ext uri="{FF2B5EF4-FFF2-40B4-BE49-F238E27FC236}">
                <a16:creationId xmlns:a16="http://schemas.microsoft.com/office/drawing/2014/main" id="{13961C17-B3EA-FB3F-97CA-7B202512BE9E}"/>
              </a:ext>
            </a:extLst>
          </p:cNvPr>
          <p:cNvSpPr txBox="1"/>
          <p:nvPr/>
        </p:nvSpPr>
        <p:spPr>
          <a:xfrm>
            <a:off x="11154414" y="755017"/>
            <a:ext cx="625459" cy="1015663"/>
          </a:xfrm>
          <a:prstGeom prst="rect">
            <a:avLst/>
          </a:prstGeom>
          <a:noFill/>
        </p:spPr>
        <p:txBody>
          <a:bodyPr wrap="square" rtlCol="0">
            <a:spAutoFit/>
          </a:bodyPr>
          <a:lstStyle/>
          <a:p>
            <a:pPr algn="ctr"/>
            <a:r>
              <a:rPr lang="es-ES" sz="6000" b="1" dirty="0">
                <a:ln>
                  <a:solidFill>
                    <a:srgbClr val="FFFF00"/>
                  </a:solidFill>
                </a:ln>
                <a:solidFill>
                  <a:srgbClr val="CC1EC0"/>
                </a:solidFill>
              </a:rPr>
              <a:t>C</a:t>
            </a:r>
          </a:p>
        </p:txBody>
      </p:sp>
      <p:sp>
        <p:nvSpPr>
          <p:cNvPr id="18" name="CuadroTexto 17">
            <a:extLst>
              <a:ext uri="{FF2B5EF4-FFF2-40B4-BE49-F238E27FC236}">
                <a16:creationId xmlns:a16="http://schemas.microsoft.com/office/drawing/2014/main" id="{41A73A04-2E25-6A49-5F6E-B75281D07FD7}"/>
              </a:ext>
            </a:extLst>
          </p:cNvPr>
          <p:cNvSpPr txBox="1"/>
          <p:nvPr/>
        </p:nvSpPr>
        <p:spPr>
          <a:xfrm>
            <a:off x="478217" y="5469767"/>
            <a:ext cx="5167071" cy="1279657"/>
          </a:xfrm>
          <a:prstGeom prst="snipRoundRect">
            <a:avLst/>
          </a:prstGeom>
          <a:solidFill>
            <a:srgbClr val="0160D1"/>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lvl1pPr>
              <a:defRPr sz="2400" b="1"/>
            </a:lvl1pPr>
          </a:lstStyle>
          <a:p>
            <a:pPr algn="ctr"/>
            <a:r>
              <a:rPr lang="es-ES" dirty="0">
                <a:solidFill>
                  <a:schemeClr val="bg1"/>
                </a:solidFill>
              </a:rPr>
              <a:t>Sed, pues, vosotros perfectos, como vuestro Padre que está en los cielos es perfecto. (Mateo 5:48)</a:t>
            </a:r>
          </a:p>
        </p:txBody>
      </p:sp>
      <p:sp>
        <p:nvSpPr>
          <p:cNvPr id="21" name="CuadroTexto 20">
            <a:extLst>
              <a:ext uri="{FF2B5EF4-FFF2-40B4-BE49-F238E27FC236}">
                <a16:creationId xmlns:a16="http://schemas.microsoft.com/office/drawing/2014/main" id="{27F9ED24-FCF4-D0B3-DC6F-A4219B6F0F0B}"/>
              </a:ext>
            </a:extLst>
          </p:cNvPr>
          <p:cNvSpPr txBox="1"/>
          <p:nvPr/>
        </p:nvSpPr>
        <p:spPr>
          <a:xfrm flipH="1">
            <a:off x="6284259" y="5272096"/>
            <a:ext cx="5784950" cy="1477328"/>
          </a:xfrm>
          <a:prstGeom prst="snipRoundRect">
            <a:avLst>
              <a:gd name="adj1" fmla="val 16667"/>
              <a:gd name="adj2" fmla="val 16667"/>
            </a:avLst>
          </a:prstGeom>
          <a:solidFill>
            <a:srgbClr val="CC1EC0"/>
          </a:solidFill>
          <a:ln>
            <a:noFill/>
          </a:ln>
          <a:effectLst>
            <a:outerShdw blurRad="50800" dist="38100" dir="8100000" algn="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lvl1pPr>
              <a:defRPr sz="2400" b="1"/>
            </a:lvl1pPr>
          </a:lstStyle>
          <a:p>
            <a:pPr algn="ctr"/>
            <a:endParaRPr lang="es-ES" dirty="0">
              <a:solidFill>
                <a:schemeClr val="bg1"/>
              </a:solidFill>
            </a:endParaRPr>
          </a:p>
        </p:txBody>
      </p:sp>
      <p:pic>
        <p:nvPicPr>
          <p:cNvPr id="23" name="Imagen 22">
            <a:extLst>
              <a:ext uri="{FF2B5EF4-FFF2-40B4-BE49-F238E27FC236}">
                <a16:creationId xmlns:a16="http://schemas.microsoft.com/office/drawing/2014/main" id="{57FF092C-374E-793B-9E06-FC4316ACE57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2024" y="2523937"/>
            <a:ext cx="4900604" cy="2810190"/>
          </a:xfrm>
          <a:prstGeom prst="rect">
            <a:avLst/>
          </a:prstGeom>
          <a:blipFill dpi="0" rotWithShape="1">
            <a:blip r:embed="rId6"/>
            <a:srcRect/>
            <a:stretch>
              <a:fillRect l="257" t="-73711" r="-257" b="-131213"/>
            </a:stretch>
          </a:blipFill>
          <a:ln>
            <a:solidFill>
              <a:srgbClr val="0160D1"/>
            </a:solidFill>
          </a:ln>
          <a:effectLst/>
          <a:scene3d>
            <a:camera prst="orthographicFront">
              <a:rot lat="0" lon="0" rev="0"/>
            </a:camera>
            <a:lightRig rig="contrasting" dir="t">
              <a:rot lat="0" lon="0" rev="1200000"/>
            </a:lightRig>
          </a:scene3d>
          <a:sp3d contourW="19050" prstMaterial="metal">
            <a:bevelT w="88900" h="203200"/>
            <a:bevelB w="165100" h="254000"/>
          </a:sp3d>
        </p:spPr>
      </p:pic>
      <p:pic>
        <p:nvPicPr>
          <p:cNvPr id="27" name="Imagen 26" descr="Imagen que contiene azul, pequeño, luz, brillando&#10;&#10;El contenido generado por IA puede ser incorrecto.">
            <a:extLst>
              <a:ext uri="{FF2B5EF4-FFF2-40B4-BE49-F238E27FC236}">
                <a16:creationId xmlns:a16="http://schemas.microsoft.com/office/drawing/2014/main" id="{F1CB912F-648C-18A8-E8EB-F2E307FFCDDC}"/>
              </a:ext>
            </a:extLst>
          </p:cNvPr>
          <p:cNvPicPr>
            <a:picLocks noChangeAspect="1"/>
          </p:cNvPicPr>
          <p:nvPr/>
        </p:nvPicPr>
        <p:blipFill>
          <a:blip r:embed="rId7">
            <a:extLst>
              <a:ext uri="{28A0092B-C50C-407E-A947-70E740481C1C}">
                <a14:useLocalDpi xmlns:a14="http://schemas.microsoft.com/office/drawing/2010/main" val="0"/>
              </a:ext>
            </a:extLst>
          </a:blip>
          <a:srcRect b="29852"/>
          <a:stretch>
            <a:fillRect/>
          </a:stretch>
        </p:blipFill>
        <p:spPr>
          <a:xfrm>
            <a:off x="7445683" y="2499818"/>
            <a:ext cx="3795569" cy="2662517"/>
          </a:xfrm>
          <a:prstGeom prst="rect">
            <a:avLst/>
          </a:prstGeom>
          <a:blipFill dpi="0" rotWithShape="1">
            <a:blip r:embed="rId6"/>
            <a:srcRect/>
            <a:stretch>
              <a:fillRect l="257" t="-73711" r="-257" b="-131213"/>
            </a:stretch>
          </a:blipFill>
          <a:ln>
            <a:solidFill>
              <a:srgbClr val="CC1EC0"/>
            </a:solidFill>
          </a:ln>
          <a:effectLst/>
          <a:scene3d>
            <a:camera prst="orthographicFront">
              <a:rot lat="0" lon="0" rev="0"/>
            </a:camera>
            <a:lightRig rig="contrasting" dir="t">
              <a:rot lat="0" lon="0" rev="1200000"/>
            </a:lightRig>
          </a:scene3d>
          <a:sp3d contourW="19050" prstMaterial="metal">
            <a:bevelT w="88900" h="203200"/>
            <a:bevelB w="165100" h="254000"/>
          </a:sp3d>
        </p:spPr>
      </p:pic>
      <p:sp>
        <p:nvSpPr>
          <p:cNvPr id="29" name="CuadroTexto 28">
            <a:extLst>
              <a:ext uri="{FF2B5EF4-FFF2-40B4-BE49-F238E27FC236}">
                <a16:creationId xmlns:a16="http://schemas.microsoft.com/office/drawing/2014/main" id="{1DAA37B1-BBA8-EC2F-B36C-51BE59C1A0AD}"/>
              </a:ext>
            </a:extLst>
          </p:cNvPr>
          <p:cNvSpPr txBox="1"/>
          <p:nvPr/>
        </p:nvSpPr>
        <p:spPr>
          <a:xfrm>
            <a:off x="6400800" y="5469767"/>
            <a:ext cx="5587728" cy="1200329"/>
          </a:xfrm>
          <a:prstGeom prst="rect">
            <a:avLst/>
          </a:prstGeom>
          <a:noFill/>
        </p:spPr>
        <p:txBody>
          <a:bodyPr wrap="square">
            <a:spAutoFit/>
          </a:bodyPr>
          <a:lstStyle/>
          <a:p>
            <a:pPr algn="ctr"/>
            <a:r>
              <a:rPr lang="es-ES" sz="2400" b="1" dirty="0">
                <a:solidFill>
                  <a:schemeClr val="bg1"/>
                </a:solidFill>
              </a:rPr>
              <a:t>La ley de Jehová es perfecta, que convierte el alma; el testimonio de Jehová es fiel, que hace sabio al sencillo. (Salmo 19:7)</a:t>
            </a:r>
          </a:p>
        </p:txBody>
      </p:sp>
    </p:spTree>
    <p:extLst>
      <p:ext uri="{BB962C8B-B14F-4D97-AF65-F5344CB8AC3E}">
        <p14:creationId xmlns:p14="http://schemas.microsoft.com/office/powerpoint/2010/main" val="293630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1+#ppt_w/2"/>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50"/>
                                        <p:tgtEl>
                                          <p:spTgt spid="10"/>
                                        </p:tgtEl>
                                      </p:cBhvr>
                                    </p:animEffect>
                                  </p:childTnLst>
                                </p:cTn>
                              </p:par>
                            </p:childTnLst>
                          </p:cTn>
                        </p:par>
                        <p:par>
                          <p:cTn id="13" fill="hold">
                            <p:stCondLst>
                              <p:cond delay="750"/>
                            </p:stCondLst>
                            <p:childTnLst>
                              <p:par>
                                <p:cTn id="14" presetID="16" presetClass="entr" presetSubtype="37"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8">
                                            <p:bg/>
                                          </p:spTgt>
                                        </p:tgtEl>
                                        <p:attrNameLst>
                                          <p:attrName>style.visibility</p:attrName>
                                        </p:attrNameLst>
                                      </p:cBhvr>
                                      <p:to>
                                        <p:strVal val="visible"/>
                                      </p:to>
                                    </p:set>
                                    <p:anim calcmode="lin" valueType="num">
                                      <p:cBhvr>
                                        <p:cTn id="27" dur="500" fill="hold"/>
                                        <p:tgtEl>
                                          <p:spTgt spid="18">
                                            <p:bg/>
                                          </p:spTgt>
                                        </p:tgtEl>
                                        <p:attrNameLst>
                                          <p:attrName>ppt_w</p:attrName>
                                        </p:attrNameLst>
                                      </p:cBhvr>
                                      <p:tavLst>
                                        <p:tav tm="0">
                                          <p:val>
                                            <p:fltVal val="0"/>
                                          </p:val>
                                        </p:tav>
                                        <p:tav tm="100000">
                                          <p:val>
                                            <p:strVal val="#ppt_w"/>
                                          </p:val>
                                        </p:tav>
                                      </p:tavLst>
                                    </p:anim>
                                    <p:anim calcmode="lin" valueType="num">
                                      <p:cBhvr>
                                        <p:cTn id="28" dur="500" fill="hold"/>
                                        <p:tgtEl>
                                          <p:spTgt spid="18">
                                            <p:bg/>
                                          </p:spTgt>
                                        </p:tgtEl>
                                        <p:attrNameLst>
                                          <p:attrName>ppt_h</p:attrName>
                                        </p:attrNameLst>
                                      </p:cBhvr>
                                      <p:tavLst>
                                        <p:tav tm="0">
                                          <p:val>
                                            <p:fltVal val="0"/>
                                          </p:val>
                                        </p:tav>
                                        <p:tav tm="100000">
                                          <p:val>
                                            <p:strVal val="#ppt_h"/>
                                          </p:val>
                                        </p:tav>
                                      </p:tavLst>
                                    </p:anim>
                                    <p:animEffect transition="in" filter="fade">
                                      <p:cBhvr>
                                        <p:cTn id="29" dur="500"/>
                                        <p:tgtEl>
                                          <p:spTgt spid="18">
                                            <p:bg/>
                                          </p:spTgt>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wipe(left)">
                                      <p:cBhvr>
                                        <p:cTn id="33" dur="500"/>
                                        <p:tgtEl>
                                          <p:spTgt spid="18">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0-#ppt_w/2"/>
                                          </p:val>
                                        </p:tav>
                                        <p:tav tm="100000">
                                          <p:val>
                                            <p:strVal val="#ppt_x"/>
                                          </p:val>
                                        </p:tav>
                                      </p:tavLst>
                                    </p:anim>
                                    <p:anim calcmode="lin" valueType="num">
                                      <p:cBhvr additive="base">
                                        <p:cTn id="39" dur="500" fill="hold"/>
                                        <p:tgtEl>
                                          <p:spTgt spid="40"/>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heel(1)">
                                      <p:cBhvr>
                                        <p:cTn id="43" dur="250"/>
                                        <p:tgtEl>
                                          <p:spTgt spid="11"/>
                                        </p:tgtEl>
                                      </p:cBhvr>
                                    </p:animEffect>
                                  </p:childTnLst>
                                </p:cTn>
                              </p:par>
                            </p:childTnLst>
                          </p:cTn>
                        </p:par>
                        <p:par>
                          <p:cTn id="44" fill="hold">
                            <p:stCondLst>
                              <p:cond delay="750"/>
                            </p:stCondLst>
                            <p:childTnLst>
                              <p:par>
                                <p:cTn id="45" presetID="16" presetClass="entr" presetSubtype="37"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outVertical)">
                                      <p:cBhvr>
                                        <p:cTn id="47" dur="10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ppt_w</p:attrName>
                                        </p:attrNameLst>
                                      </p:cBhvr>
                                      <p:tavLst>
                                        <p:tav tm="0">
                                          <p:val>
                                            <p:fltVal val="0"/>
                                          </p:val>
                                        </p:tav>
                                        <p:tav tm="100000">
                                          <p:val>
                                            <p:strVal val="#ppt_w"/>
                                          </p:val>
                                        </p:tav>
                                      </p:tavLst>
                                    </p:anim>
                                    <p:anim calcmode="lin" valueType="num">
                                      <p:cBhvr>
                                        <p:cTn id="59" dur="500" fill="hold"/>
                                        <p:tgtEl>
                                          <p:spTgt spid="21"/>
                                        </p:tgtEl>
                                        <p:attrNameLst>
                                          <p:attrName>ppt_h</p:attrName>
                                        </p:attrNameLst>
                                      </p:cBhvr>
                                      <p:tavLst>
                                        <p:tav tm="0">
                                          <p:val>
                                            <p:fltVal val="0"/>
                                          </p:val>
                                        </p:tav>
                                        <p:tav tm="100000">
                                          <p:val>
                                            <p:strVal val="#ppt_h"/>
                                          </p:val>
                                        </p:tav>
                                      </p:tavLst>
                                    </p:anim>
                                    <p:animEffect transition="in" filter="fade">
                                      <p:cBhvr>
                                        <p:cTn id="60" dur="500"/>
                                        <p:tgtEl>
                                          <p:spTgt spid="21"/>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wipe(left)">
                                      <p:cBhvr>
                                        <p:cTn id="6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1" grpId="0"/>
      <p:bldP spid="18" grpId="0" uiExpand="1" build="p" animBg="1"/>
      <p:bldP spid="21"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pic>
        <p:nvPicPr>
          <p:cNvPr id="12" name="Imagen 11" descr="Forma, Rectángulo&#10;&#10;El contenido generado por IA puede ser incorrecto.">
            <a:extLst>
              <a:ext uri="{FF2B5EF4-FFF2-40B4-BE49-F238E27FC236}">
                <a16:creationId xmlns:a16="http://schemas.microsoft.com/office/drawing/2014/main" id="{ED032BDA-F2B6-C907-95CD-954107AA9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49" y="136250"/>
            <a:ext cx="5914701" cy="1396355"/>
          </a:xfrm>
          <a:prstGeom prst="rect">
            <a:avLst/>
          </a:prstGeom>
          <a:effectLst>
            <a:outerShdw blurRad="50800" dist="38100" dir="2700000" algn="tl" rotWithShape="0">
              <a:prstClr val="black">
                <a:alpha val="40000"/>
              </a:prstClr>
            </a:outerShdw>
          </a:effectLst>
        </p:spPr>
      </p:pic>
      <p:pic>
        <p:nvPicPr>
          <p:cNvPr id="14" name="Imagen 13" descr="Forma, Rectángulo&#10;&#10;El contenido generado por IA puede ser incorrecto.">
            <a:extLst>
              <a:ext uri="{FF2B5EF4-FFF2-40B4-BE49-F238E27FC236}">
                <a16:creationId xmlns:a16="http://schemas.microsoft.com/office/drawing/2014/main" id="{3AFAF26E-191D-8EE2-24A2-3EB71D6E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6652" y="136250"/>
            <a:ext cx="5914701" cy="1396355"/>
          </a:xfrm>
          <a:prstGeom prst="rect">
            <a:avLst/>
          </a:prstGeom>
          <a:effectLst>
            <a:outerShdw blurRad="50800" dist="38100" dir="8100000" algn="tr" rotWithShape="0">
              <a:prstClr val="black">
                <a:alpha val="40000"/>
              </a:prstClr>
            </a:outerShdw>
          </a:effectLst>
        </p:spPr>
      </p:pic>
      <p:sp>
        <p:nvSpPr>
          <p:cNvPr id="10" name="CuadroTexto 9">
            <a:extLst>
              <a:ext uri="{FF2B5EF4-FFF2-40B4-BE49-F238E27FC236}">
                <a16:creationId xmlns:a16="http://schemas.microsoft.com/office/drawing/2014/main" id="{3F678DB0-6065-C835-C2F8-BE080220349A}"/>
              </a:ext>
            </a:extLst>
          </p:cNvPr>
          <p:cNvSpPr txBox="1"/>
          <p:nvPr/>
        </p:nvSpPr>
        <p:spPr>
          <a:xfrm>
            <a:off x="6323096" y="566510"/>
            <a:ext cx="4814048" cy="830997"/>
          </a:xfrm>
          <a:prstGeom prst="rect">
            <a:avLst/>
          </a:prstGeom>
          <a:noFill/>
        </p:spPr>
        <p:txBody>
          <a:bodyPr wrap="square" rtlCol="0">
            <a:spAutoFit/>
          </a:bodyPr>
          <a:lstStyle/>
          <a:p>
            <a:pPr algn="ctr"/>
            <a:r>
              <a:rPr lang="es-ES" sz="4800" b="1" dirty="0">
                <a:ln>
                  <a:solidFill>
                    <a:srgbClr val="FFFF00"/>
                  </a:solidFill>
                </a:ln>
                <a:solidFill>
                  <a:srgbClr val="5E007F"/>
                </a:solidFill>
              </a:rPr>
              <a:t>LA LEY ES AMOR</a:t>
            </a:r>
          </a:p>
        </p:txBody>
      </p:sp>
      <p:sp>
        <p:nvSpPr>
          <p:cNvPr id="15" name="CuadroTexto 14">
            <a:extLst>
              <a:ext uri="{FF2B5EF4-FFF2-40B4-BE49-F238E27FC236}">
                <a16:creationId xmlns:a16="http://schemas.microsoft.com/office/drawing/2014/main" id="{F23EE7A9-1A8A-04BC-A75E-196E78213B2F}"/>
              </a:ext>
            </a:extLst>
          </p:cNvPr>
          <p:cNvSpPr txBox="1"/>
          <p:nvPr/>
        </p:nvSpPr>
        <p:spPr>
          <a:xfrm>
            <a:off x="1054856" y="566510"/>
            <a:ext cx="4814048" cy="830997"/>
          </a:xfrm>
          <a:prstGeom prst="rect">
            <a:avLst/>
          </a:prstGeom>
          <a:noFill/>
        </p:spPr>
        <p:txBody>
          <a:bodyPr wrap="square" rtlCol="0">
            <a:spAutoFit/>
          </a:bodyPr>
          <a:lstStyle/>
          <a:p>
            <a:pPr algn="ctr"/>
            <a:r>
              <a:rPr lang="es-ES" sz="4800" b="1" dirty="0">
                <a:ln>
                  <a:solidFill>
                    <a:srgbClr val="FFFF00"/>
                  </a:solidFill>
                </a:ln>
                <a:solidFill>
                  <a:srgbClr val="A9000C"/>
                </a:solidFill>
              </a:rPr>
              <a:t>DIOS ES AMOR</a:t>
            </a:r>
          </a:p>
        </p:txBody>
      </p:sp>
      <p:sp>
        <p:nvSpPr>
          <p:cNvPr id="16" name="CuadroTexto 15">
            <a:extLst>
              <a:ext uri="{FF2B5EF4-FFF2-40B4-BE49-F238E27FC236}">
                <a16:creationId xmlns:a16="http://schemas.microsoft.com/office/drawing/2014/main" id="{DCBAF287-48F5-09F1-25BF-9041B872449D}"/>
              </a:ext>
            </a:extLst>
          </p:cNvPr>
          <p:cNvSpPr txBox="1"/>
          <p:nvPr/>
        </p:nvSpPr>
        <p:spPr>
          <a:xfrm flipH="1">
            <a:off x="155524" y="5280282"/>
            <a:ext cx="5784950" cy="1477328"/>
          </a:xfrm>
          <a:prstGeom prst="wave">
            <a:avLst/>
          </a:prstGeom>
          <a:solidFill>
            <a:srgbClr val="A9000C"/>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lvl1pPr>
              <a:defRPr sz="2400" b="1"/>
            </a:lvl1pPr>
          </a:lstStyle>
          <a:p>
            <a:pPr algn="ctr"/>
            <a:endParaRPr lang="es-ES" dirty="0">
              <a:solidFill>
                <a:schemeClr val="bg1"/>
              </a:solidFill>
            </a:endParaRPr>
          </a:p>
        </p:txBody>
      </p:sp>
      <p:sp>
        <p:nvSpPr>
          <p:cNvPr id="17" name="CuadroTexto 16">
            <a:extLst>
              <a:ext uri="{FF2B5EF4-FFF2-40B4-BE49-F238E27FC236}">
                <a16:creationId xmlns:a16="http://schemas.microsoft.com/office/drawing/2014/main" id="{AC028BD0-06E9-7D8C-055F-3C2EFD2327BF}"/>
              </a:ext>
            </a:extLst>
          </p:cNvPr>
          <p:cNvSpPr txBox="1"/>
          <p:nvPr/>
        </p:nvSpPr>
        <p:spPr>
          <a:xfrm>
            <a:off x="6251528" y="5280282"/>
            <a:ext cx="5784950" cy="1477328"/>
          </a:xfrm>
          <a:prstGeom prst="wave">
            <a:avLst/>
          </a:prstGeom>
          <a:solidFill>
            <a:srgbClr val="5E007F"/>
          </a:solidFill>
          <a:ln>
            <a:noFill/>
          </a:ln>
          <a:effectLst>
            <a:outerShdw blurRad="50800" dist="38100" dir="8100000" algn="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lvl1pPr>
              <a:defRPr sz="2400" b="1"/>
            </a:lvl1pPr>
          </a:lstStyle>
          <a:p>
            <a:pPr algn="ctr"/>
            <a:endParaRPr lang="es-ES" dirty="0">
              <a:solidFill>
                <a:schemeClr val="bg1"/>
              </a:solidFill>
            </a:endParaRPr>
          </a:p>
        </p:txBody>
      </p:sp>
      <p:sp>
        <p:nvSpPr>
          <p:cNvPr id="18" name="CuadroTexto 17">
            <a:extLst>
              <a:ext uri="{FF2B5EF4-FFF2-40B4-BE49-F238E27FC236}">
                <a16:creationId xmlns:a16="http://schemas.microsoft.com/office/drawing/2014/main" id="{8A0B150D-75F0-4784-A38F-B224C82630DE}"/>
              </a:ext>
            </a:extLst>
          </p:cNvPr>
          <p:cNvSpPr txBox="1"/>
          <p:nvPr/>
        </p:nvSpPr>
        <p:spPr>
          <a:xfrm>
            <a:off x="203270" y="100390"/>
            <a:ext cx="625459" cy="830997"/>
          </a:xfrm>
          <a:prstGeom prst="rect">
            <a:avLst/>
          </a:prstGeom>
          <a:noFill/>
        </p:spPr>
        <p:txBody>
          <a:bodyPr wrap="square" rtlCol="0">
            <a:spAutoFit/>
          </a:bodyPr>
          <a:lstStyle/>
          <a:p>
            <a:pPr algn="ctr"/>
            <a:r>
              <a:rPr lang="es-ES" sz="4800" b="1" dirty="0">
                <a:ln>
                  <a:solidFill>
                    <a:srgbClr val="FFFF00"/>
                  </a:solidFill>
                </a:ln>
                <a:solidFill>
                  <a:srgbClr val="FFCDD1"/>
                </a:solidFill>
              </a:rPr>
              <a:t>4</a:t>
            </a:r>
          </a:p>
        </p:txBody>
      </p:sp>
      <p:sp>
        <p:nvSpPr>
          <p:cNvPr id="19" name="CuadroTexto 18">
            <a:extLst>
              <a:ext uri="{FF2B5EF4-FFF2-40B4-BE49-F238E27FC236}">
                <a16:creationId xmlns:a16="http://schemas.microsoft.com/office/drawing/2014/main" id="{E9872EA3-3F4E-3EF2-B985-9EE6A2FFFDBB}"/>
              </a:ext>
            </a:extLst>
          </p:cNvPr>
          <p:cNvSpPr txBox="1"/>
          <p:nvPr/>
        </p:nvSpPr>
        <p:spPr>
          <a:xfrm>
            <a:off x="11372236" y="100390"/>
            <a:ext cx="625459" cy="830997"/>
          </a:xfrm>
          <a:prstGeom prst="rect">
            <a:avLst/>
          </a:prstGeom>
          <a:noFill/>
        </p:spPr>
        <p:txBody>
          <a:bodyPr wrap="square" rtlCol="0">
            <a:spAutoFit/>
          </a:bodyPr>
          <a:lstStyle/>
          <a:p>
            <a:pPr algn="ctr"/>
            <a:r>
              <a:rPr lang="es-ES" sz="4800" b="1" dirty="0">
                <a:ln>
                  <a:solidFill>
                    <a:srgbClr val="FFFF00"/>
                  </a:solidFill>
                </a:ln>
                <a:solidFill>
                  <a:srgbClr val="D8C3DF"/>
                </a:solidFill>
              </a:rPr>
              <a:t>D</a:t>
            </a:r>
          </a:p>
        </p:txBody>
      </p:sp>
      <p:sp>
        <p:nvSpPr>
          <p:cNvPr id="20" name="CuadroTexto 19">
            <a:extLst>
              <a:ext uri="{FF2B5EF4-FFF2-40B4-BE49-F238E27FC236}">
                <a16:creationId xmlns:a16="http://schemas.microsoft.com/office/drawing/2014/main" id="{1F1E0164-B119-A1C2-076A-F7DD4B24A5E0}"/>
              </a:ext>
            </a:extLst>
          </p:cNvPr>
          <p:cNvSpPr txBox="1"/>
          <p:nvPr/>
        </p:nvSpPr>
        <p:spPr>
          <a:xfrm>
            <a:off x="254133" y="5584176"/>
            <a:ext cx="5587728" cy="830997"/>
          </a:xfrm>
          <a:prstGeom prst="rect">
            <a:avLst/>
          </a:prstGeom>
          <a:noFill/>
        </p:spPr>
        <p:txBody>
          <a:bodyPr wrap="square">
            <a:prstTxWarp prst="textWave2">
              <a:avLst/>
            </a:prstTxWarp>
            <a:spAutoFit/>
          </a:bodyPr>
          <a:lstStyle/>
          <a:p>
            <a:pPr algn="ctr"/>
            <a:r>
              <a:rPr lang="es-ES" sz="2400" b="1" dirty="0">
                <a:solidFill>
                  <a:schemeClr val="bg1"/>
                </a:solidFill>
              </a:rPr>
              <a:t>El que no ama no ha conocido a Dios, porque Dios es amor. (1 Juan 4:8)</a:t>
            </a:r>
          </a:p>
        </p:txBody>
      </p:sp>
      <p:sp>
        <p:nvSpPr>
          <p:cNvPr id="21" name="CuadroTexto 20">
            <a:extLst>
              <a:ext uri="{FF2B5EF4-FFF2-40B4-BE49-F238E27FC236}">
                <a16:creationId xmlns:a16="http://schemas.microsoft.com/office/drawing/2014/main" id="{A767D454-2401-2886-BDDC-22A474184315}"/>
              </a:ext>
            </a:extLst>
          </p:cNvPr>
          <p:cNvSpPr txBox="1"/>
          <p:nvPr/>
        </p:nvSpPr>
        <p:spPr>
          <a:xfrm>
            <a:off x="6685517" y="5513294"/>
            <a:ext cx="4999448" cy="1019762"/>
          </a:xfrm>
          <a:prstGeom prst="rect">
            <a:avLst/>
          </a:prstGeom>
          <a:noFill/>
        </p:spPr>
        <p:txBody>
          <a:bodyPr wrap="square">
            <a:prstTxWarp prst="textWave1">
              <a:avLst>
                <a:gd name="adj1" fmla="val 9709"/>
                <a:gd name="adj2" fmla="val 0"/>
              </a:avLst>
            </a:prstTxWarp>
            <a:spAutoFit/>
          </a:bodyPr>
          <a:lstStyle/>
          <a:p>
            <a:pPr algn="ctr"/>
            <a:r>
              <a:rPr lang="es-ES" sz="2400" b="1" dirty="0">
                <a:solidFill>
                  <a:schemeClr val="bg1"/>
                </a:solidFill>
              </a:rPr>
              <a:t>El amor no hace mal al prójimo; así que el cumplimiento de la ley es el amor. (Romanos 13:10)</a:t>
            </a:r>
          </a:p>
        </p:txBody>
      </p:sp>
      <p:pic>
        <p:nvPicPr>
          <p:cNvPr id="29" name="Imagen 28" descr="Imagen que contiene persona, hombre, montaña, parado&#10;&#10;El contenido generado por IA puede ser incorrecto.">
            <a:extLst>
              <a:ext uri="{FF2B5EF4-FFF2-40B4-BE49-F238E27FC236}">
                <a16:creationId xmlns:a16="http://schemas.microsoft.com/office/drawing/2014/main" id="{0A255145-63EE-93B5-7EAD-C45BE75710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523" y="1656576"/>
            <a:ext cx="5519138" cy="3485060"/>
          </a:xfrm>
          <a:prstGeom prst="rect">
            <a:avLst/>
          </a:prstGeom>
          <a:blipFill dpi="0" rotWithShape="1">
            <a:blip r:embed="rId6"/>
            <a:srcRect/>
            <a:stretch>
              <a:fillRect l="257" t="-73711" r="-257" b="-131213"/>
            </a:stretch>
          </a:blipFill>
          <a:ln>
            <a:solidFill>
              <a:srgbClr val="A7000C"/>
            </a:solidFill>
          </a:ln>
          <a:effectLst/>
          <a:scene3d>
            <a:camera prst="orthographicFront">
              <a:rot lat="0" lon="0" rev="0"/>
            </a:camera>
            <a:lightRig rig="contrasting" dir="t">
              <a:rot lat="0" lon="0" rev="1200000"/>
            </a:lightRig>
          </a:scene3d>
          <a:sp3d contourW="19050" prstMaterial="metal">
            <a:bevelT w="88900" h="203200"/>
            <a:bevelB w="165100" h="254000"/>
          </a:sp3d>
        </p:spPr>
      </p:pic>
      <p:pic>
        <p:nvPicPr>
          <p:cNvPr id="31" name="Imagen 30" descr="Dibujo de una persona&#10;&#10;El contenido generado por IA puede ser incorrecto.">
            <a:extLst>
              <a:ext uri="{FF2B5EF4-FFF2-40B4-BE49-F238E27FC236}">
                <a16:creationId xmlns:a16="http://schemas.microsoft.com/office/drawing/2014/main" id="{CF8B474F-C296-6F34-5193-3CC1ED15E6ED}"/>
              </a:ext>
            </a:extLst>
          </p:cNvPr>
          <p:cNvPicPr>
            <a:picLocks noChangeAspect="1"/>
          </p:cNvPicPr>
          <p:nvPr/>
        </p:nvPicPr>
        <p:blipFill>
          <a:blip r:embed="rId7">
            <a:extLst>
              <a:ext uri="{28A0092B-C50C-407E-A947-70E740481C1C}">
                <a14:useLocalDpi xmlns:a14="http://schemas.microsoft.com/office/drawing/2010/main" val="0"/>
              </a:ext>
            </a:extLst>
          </a:blip>
          <a:srcRect l="10489"/>
          <a:stretch>
            <a:fillRect/>
          </a:stretch>
        </p:blipFill>
        <p:spPr>
          <a:xfrm>
            <a:off x="6517340" y="1656576"/>
            <a:ext cx="5519138" cy="3485060"/>
          </a:xfrm>
          <a:prstGeom prst="rect">
            <a:avLst/>
          </a:prstGeom>
          <a:blipFill dpi="0" rotWithShape="1">
            <a:blip r:embed="rId6"/>
            <a:srcRect/>
            <a:stretch>
              <a:fillRect l="257" t="-73711" r="-257" b="-131213"/>
            </a:stretch>
          </a:blipFill>
          <a:ln>
            <a:solidFill>
              <a:srgbClr val="5E007F"/>
            </a:solidFill>
          </a:ln>
          <a:effectLst/>
          <a:scene3d>
            <a:camera prst="orthographicFront">
              <a:rot lat="0" lon="0" rev="0"/>
            </a:camera>
            <a:lightRig rig="contrasting" dir="t">
              <a:rot lat="0" lon="0" rev="1200000"/>
            </a:lightRig>
          </a:scene3d>
          <a:sp3d contourW="19050" prstMaterial="metal">
            <a:bevelT w="88900" h="203200"/>
            <a:bevelB w="165100" h="254000"/>
          </a:sp3d>
        </p:spPr>
      </p:pic>
    </p:spTree>
    <p:extLst>
      <p:ext uri="{BB962C8B-B14F-4D97-AF65-F5344CB8AC3E}">
        <p14:creationId xmlns:p14="http://schemas.microsoft.com/office/powerpoint/2010/main" val="383448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250"/>
                                        <p:tgtEl>
                                          <p:spTgt spid="18"/>
                                        </p:tgtEl>
                                      </p:cBhvr>
                                    </p:animEffect>
                                  </p:childTnLst>
                                </p:cTn>
                              </p:par>
                            </p:childTnLst>
                          </p:cTn>
                        </p:par>
                        <p:par>
                          <p:cTn id="13" fill="hold">
                            <p:stCondLst>
                              <p:cond delay="750"/>
                            </p:stCondLst>
                            <p:childTnLst>
                              <p:par>
                                <p:cTn id="14" presetID="16" presetClass="entr" presetSubtype="37"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outVertical)">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0-#ppt_w/2"/>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heel(1)">
                                      <p:cBhvr>
                                        <p:cTn id="43" dur="250"/>
                                        <p:tgtEl>
                                          <p:spTgt spid="19"/>
                                        </p:tgtEl>
                                      </p:cBhvr>
                                    </p:animEffect>
                                  </p:childTnLst>
                                </p:cTn>
                              </p:par>
                            </p:childTnLst>
                          </p:cTn>
                        </p:par>
                        <p:par>
                          <p:cTn id="44" fill="hold">
                            <p:stCondLst>
                              <p:cond delay="750"/>
                            </p:stCondLst>
                            <p:childTnLst>
                              <p:par>
                                <p:cTn id="45" presetID="16" presetClass="entr" presetSubtype="37"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outVertical)">
                                      <p:cBhvr>
                                        <p:cTn id="47" dur="1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1000"/>
                                        <p:tgtEl>
                                          <p:spTgt spid="31"/>
                                        </p:tgtEl>
                                      </p:cBhvr>
                                    </p:animEffect>
                                    <p:anim calcmode="lin" valueType="num">
                                      <p:cBhvr>
                                        <p:cTn id="53" dur="1000" fill="hold"/>
                                        <p:tgtEl>
                                          <p:spTgt spid="31"/>
                                        </p:tgtEl>
                                        <p:attrNameLst>
                                          <p:attrName>ppt_x</p:attrName>
                                        </p:attrNameLst>
                                      </p:cBhvr>
                                      <p:tavLst>
                                        <p:tav tm="0">
                                          <p:val>
                                            <p:strVal val="#ppt_x"/>
                                          </p:val>
                                        </p:tav>
                                        <p:tav tm="100000">
                                          <p:val>
                                            <p:strVal val="#ppt_x"/>
                                          </p:val>
                                        </p:tav>
                                      </p:tavLst>
                                    </p:anim>
                                    <p:anim calcmode="lin" valueType="num">
                                      <p:cBhvr>
                                        <p:cTn id="54" dur="1000" fill="hold"/>
                                        <p:tgtEl>
                                          <p:spTgt spid="31"/>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animBg="1"/>
      <p:bldP spid="17" grpId="0" animBg="1"/>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stretch>
            <a:fillRect t="-9000" b="-9000"/>
          </a:stretch>
        </a:blipFill>
        <a:effectLst/>
      </p:bgPr>
    </p:bg>
    <p:spTree>
      <p:nvGrpSpPr>
        <p:cNvPr id="1" name=""/>
        <p:cNvGrpSpPr/>
        <p:nvPr/>
      </p:nvGrpSpPr>
      <p:grpSpPr>
        <a:xfrm>
          <a:off x="0" y="0"/>
          <a:ext cx="0" cy="0"/>
          <a:chOff x="0" y="0"/>
          <a:chExt cx="0" cy="0"/>
        </a:xfrm>
      </p:grpSpPr>
      <p:pic>
        <p:nvPicPr>
          <p:cNvPr id="6" name="Imagen 5" descr="Captura de pantalla de computadora&#10;&#10;El contenido generado por IA puede ser incorrecto.">
            <a:extLst>
              <a:ext uri="{FF2B5EF4-FFF2-40B4-BE49-F238E27FC236}">
                <a16:creationId xmlns:a16="http://schemas.microsoft.com/office/drawing/2014/main" id="{A698B689-28D3-E1BA-9CBD-1C337A177521}"/>
              </a:ext>
            </a:extLst>
          </p:cNvPr>
          <p:cNvPicPr>
            <a:picLocks noChangeAspect="1"/>
          </p:cNvPicPr>
          <p:nvPr/>
        </p:nvPicPr>
        <p:blipFill>
          <a:blip r:embed="rId4">
            <a:extLst>
              <a:ext uri="{28A0092B-C50C-407E-A947-70E740481C1C}">
                <a14:useLocalDpi xmlns:a14="http://schemas.microsoft.com/office/drawing/2010/main" val="0"/>
              </a:ext>
            </a:extLst>
          </a:blip>
          <a:srcRect t="9651" b="7658"/>
          <a:stretch>
            <a:fillRect/>
          </a:stretch>
        </p:blipFill>
        <p:spPr>
          <a:xfrm>
            <a:off x="5992296" y="-18375"/>
            <a:ext cx="6096000" cy="1694775"/>
          </a:xfrm>
          <a:prstGeom prst="rect">
            <a:avLst/>
          </a:prstGeom>
          <a:effectLst>
            <a:outerShdw blurRad="50800" dist="38100" dir="8100000" algn="tr" rotWithShape="0">
              <a:prstClr val="black">
                <a:alpha val="40000"/>
              </a:prstClr>
            </a:outerShdw>
          </a:effectLst>
        </p:spPr>
      </p:pic>
      <p:pic>
        <p:nvPicPr>
          <p:cNvPr id="10" name="Imagen 9" descr="Forma, Rectángulo&#10;&#10;El contenido generado por IA puede ser incorrecto.">
            <a:extLst>
              <a:ext uri="{FF2B5EF4-FFF2-40B4-BE49-F238E27FC236}">
                <a16:creationId xmlns:a16="http://schemas.microsoft.com/office/drawing/2014/main" id="{372041DD-9440-66C4-549B-56813FC6CB4B}"/>
              </a:ext>
            </a:extLst>
          </p:cNvPr>
          <p:cNvPicPr>
            <a:picLocks noChangeAspect="1"/>
          </p:cNvPicPr>
          <p:nvPr/>
        </p:nvPicPr>
        <p:blipFill>
          <a:blip r:embed="rId5">
            <a:extLst>
              <a:ext uri="{28A0092B-C50C-407E-A947-70E740481C1C}">
                <a14:useLocalDpi xmlns:a14="http://schemas.microsoft.com/office/drawing/2010/main" val="0"/>
              </a:ext>
            </a:extLst>
          </a:blip>
          <a:srcRect t="7899" b="9410"/>
          <a:stretch>
            <a:fillRect/>
          </a:stretch>
        </p:blipFill>
        <p:spPr>
          <a:xfrm>
            <a:off x="99222" y="0"/>
            <a:ext cx="6096000" cy="1720929"/>
          </a:xfrm>
          <a:prstGeom prst="rect">
            <a:avLst/>
          </a:prstGeom>
          <a:effectLst>
            <a:outerShdw blurRad="50800" dist="38100" dir="2700000" algn="tl" rotWithShape="0">
              <a:prstClr val="black">
                <a:alpha val="40000"/>
              </a:prstClr>
            </a:outerShdw>
          </a:effectLst>
        </p:spPr>
      </p:pic>
      <p:sp>
        <p:nvSpPr>
          <p:cNvPr id="2" name="CuadroTexto 1">
            <a:extLst>
              <a:ext uri="{FF2B5EF4-FFF2-40B4-BE49-F238E27FC236}">
                <a16:creationId xmlns:a16="http://schemas.microsoft.com/office/drawing/2014/main" id="{66A9C3E7-66CF-A6D4-F343-DCAF5FC7FE36}"/>
              </a:ext>
            </a:extLst>
          </p:cNvPr>
          <p:cNvSpPr txBox="1"/>
          <p:nvPr/>
        </p:nvSpPr>
        <p:spPr>
          <a:xfrm>
            <a:off x="430306" y="395381"/>
            <a:ext cx="4814048" cy="830997"/>
          </a:xfrm>
          <a:prstGeom prst="rect">
            <a:avLst/>
          </a:prstGeom>
          <a:noFill/>
        </p:spPr>
        <p:txBody>
          <a:bodyPr wrap="square" rtlCol="0">
            <a:spAutoFit/>
          </a:bodyPr>
          <a:lstStyle/>
          <a:p>
            <a:pPr algn="ctr"/>
            <a:r>
              <a:rPr lang="es-ES" sz="4800" b="1" dirty="0">
                <a:ln>
                  <a:solidFill>
                    <a:srgbClr val="FFFF00"/>
                  </a:solidFill>
                </a:ln>
                <a:solidFill>
                  <a:srgbClr val="9C5514"/>
                </a:solidFill>
              </a:rPr>
              <a:t>DIOS ES JUSTO</a:t>
            </a:r>
          </a:p>
        </p:txBody>
      </p:sp>
      <p:sp>
        <p:nvSpPr>
          <p:cNvPr id="12" name="CuadroTexto 11">
            <a:extLst>
              <a:ext uri="{FF2B5EF4-FFF2-40B4-BE49-F238E27FC236}">
                <a16:creationId xmlns:a16="http://schemas.microsoft.com/office/drawing/2014/main" id="{5A98CE68-3153-2639-8718-6508E4EEA190}"/>
              </a:ext>
            </a:extLst>
          </p:cNvPr>
          <p:cNvSpPr txBox="1"/>
          <p:nvPr/>
        </p:nvSpPr>
        <p:spPr>
          <a:xfrm>
            <a:off x="6992469" y="426748"/>
            <a:ext cx="4814048" cy="830997"/>
          </a:xfrm>
          <a:prstGeom prst="rect">
            <a:avLst/>
          </a:prstGeom>
          <a:noFill/>
        </p:spPr>
        <p:txBody>
          <a:bodyPr wrap="square" rtlCol="0">
            <a:spAutoFit/>
          </a:bodyPr>
          <a:lstStyle/>
          <a:p>
            <a:pPr algn="ctr"/>
            <a:r>
              <a:rPr lang="es-ES" sz="4800" b="1" dirty="0">
                <a:ln>
                  <a:solidFill>
                    <a:srgbClr val="FFFF00"/>
                  </a:solidFill>
                </a:ln>
                <a:solidFill>
                  <a:srgbClr val="3A4A6B"/>
                </a:solidFill>
              </a:rPr>
              <a:t>LA LEY ES JUSTA</a:t>
            </a:r>
          </a:p>
        </p:txBody>
      </p:sp>
      <p:sp>
        <p:nvSpPr>
          <p:cNvPr id="13" name="CuadroTexto 12">
            <a:extLst>
              <a:ext uri="{FF2B5EF4-FFF2-40B4-BE49-F238E27FC236}">
                <a16:creationId xmlns:a16="http://schemas.microsoft.com/office/drawing/2014/main" id="{F0AF6111-37F7-2C5B-E7C9-52E44FC3FFE0}"/>
              </a:ext>
            </a:extLst>
          </p:cNvPr>
          <p:cNvSpPr txBox="1"/>
          <p:nvPr/>
        </p:nvSpPr>
        <p:spPr>
          <a:xfrm flipH="1">
            <a:off x="99221" y="5393097"/>
            <a:ext cx="6463553" cy="1411117"/>
          </a:xfrm>
          <a:prstGeom prst="flowChartManualInput">
            <a:avLst/>
          </a:prstGeom>
          <a:solidFill>
            <a:srgbClr val="9C5514"/>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defPPr>
              <a:defRPr lang="es-ES"/>
            </a:defPPr>
            <a:lvl1pPr algn="ctr">
              <a:defRPr sz="2400" b="1">
                <a:solidFill>
                  <a:schemeClr val="bg1"/>
                </a:solidFill>
              </a:defRPr>
            </a:lvl1pPr>
          </a:lstStyle>
          <a:p>
            <a:r>
              <a:rPr lang="es-ES" dirty="0"/>
              <a:t>Porque Dios es justo y no olvidará lo que habéis hecho y el amor que le habéis mostrado al ayudar a los hermanos en la fe. (Hebreos 6:10)</a:t>
            </a:r>
          </a:p>
        </p:txBody>
      </p:sp>
      <p:sp>
        <p:nvSpPr>
          <p:cNvPr id="17" name="CuadroTexto 16">
            <a:extLst>
              <a:ext uri="{FF2B5EF4-FFF2-40B4-BE49-F238E27FC236}">
                <a16:creationId xmlns:a16="http://schemas.microsoft.com/office/drawing/2014/main" id="{20B5D161-E02A-1F51-8E57-68C9C1CFD813}"/>
              </a:ext>
            </a:extLst>
          </p:cNvPr>
          <p:cNvSpPr txBox="1"/>
          <p:nvPr/>
        </p:nvSpPr>
        <p:spPr>
          <a:xfrm flipH="1">
            <a:off x="6752967" y="1729894"/>
            <a:ext cx="5293052" cy="1429626"/>
          </a:xfrm>
          <a:prstGeom prst="flowChartManualInput">
            <a:avLst/>
          </a:prstGeom>
          <a:solidFill>
            <a:srgbClr val="4F638F"/>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lvl1pPr>
              <a:defRPr sz="2400" b="1"/>
            </a:lvl1pPr>
          </a:lstStyle>
          <a:p>
            <a:pPr algn="ctr"/>
            <a:endParaRPr lang="es-ES" dirty="0">
              <a:solidFill>
                <a:schemeClr val="bg1"/>
              </a:solidFill>
            </a:endParaRPr>
          </a:p>
        </p:txBody>
      </p:sp>
      <p:sp>
        <p:nvSpPr>
          <p:cNvPr id="19" name="CuadroTexto 18">
            <a:extLst>
              <a:ext uri="{FF2B5EF4-FFF2-40B4-BE49-F238E27FC236}">
                <a16:creationId xmlns:a16="http://schemas.microsoft.com/office/drawing/2014/main" id="{D69B21B0-F816-CF92-15FD-0C4381C115C2}"/>
              </a:ext>
            </a:extLst>
          </p:cNvPr>
          <p:cNvSpPr txBox="1"/>
          <p:nvPr/>
        </p:nvSpPr>
        <p:spPr>
          <a:xfrm>
            <a:off x="6923298" y="1948405"/>
            <a:ext cx="4963903" cy="1244213"/>
          </a:xfrm>
          <a:prstGeom prst="rect">
            <a:avLst/>
          </a:prstGeom>
          <a:noFill/>
        </p:spPr>
        <p:txBody>
          <a:bodyPr wrap="square">
            <a:spAutoFit/>
          </a:bodyPr>
          <a:lstStyle/>
          <a:p>
            <a:pPr algn="ctr"/>
            <a:r>
              <a:rPr lang="es-ES" sz="2400" b="1" dirty="0">
                <a:solidFill>
                  <a:schemeClr val="bg1"/>
                </a:solidFill>
              </a:rPr>
              <a:t>De manera que la ley a la verdad es santa, y el mandamiento santo, justo y bueno. (Romanos 7:12)</a:t>
            </a:r>
          </a:p>
        </p:txBody>
      </p:sp>
      <p:sp>
        <p:nvSpPr>
          <p:cNvPr id="22" name="CuadroTexto 21">
            <a:extLst>
              <a:ext uri="{FF2B5EF4-FFF2-40B4-BE49-F238E27FC236}">
                <a16:creationId xmlns:a16="http://schemas.microsoft.com/office/drawing/2014/main" id="{C9B81AC5-1078-A261-4C69-BE8BD9AD8B09}"/>
              </a:ext>
            </a:extLst>
          </p:cNvPr>
          <p:cNvSpPr txBox="1"/>
          <p:nvPr/>
        </p:nvSpPr>
        <p:spPr>
          <a:xfrm>
            <a:off x="6761932" y="5393097"/>
            <a:ext cx="5293052" cy="1425462"/>
          </a:xfrm>
          <a:prstGeom prst="flowChartManualInput">
            <a:avLst/>
          </a:prstGeom>
          <a:solidFill>
            <a:srgbClr val="4F638F"/>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lvl1pPr>
              <a:defRPr sz="2400" b="1"/>
            </a:lvl1pPr>
          </a:lstStyle>
          <a:p>
            <a:pPr algn="ctr"/>
            <a:endParaRPr lang="es-ES" dirty="0">
              <a:solidFill>
                <a:schemeClr val="bg1"/>
              </a:solidFill>
            </a:endParaRPr>
          </a:p>
        </p:txBody>
      </p:sp>
      <p:sp>
        <p:nvSpPr>
          <p:cNvPr id="23" name="CuadroTexto 22">
            <a:extLst>
              <a:ext uri="{FF2B5EF4-FFF2-40B4-BE49-F238E27FC236}">
                <a16:creationId xmlns:a16="http://schemas.microsoft.com/office/drawing/2014/main" id="{B7321684-E2ED-C018-488D-C870C047D8F1}"/>
              </a:ext>
            </a:extLst>
          </p:cNvPr>
          <p:cNvSpPr txBox="1"/>
          <p:nvPr/>
        </p:nvSpPr>
        <p:spPr>
          <a:xfrm>
            <a:off x="6914333" y="5617839"/>
            <a:ext cx="5095826" cy="1329816"/>
          </a:xfrm>
          <a:prstGeom prst="rect">
            <a:avLst/>
          </a:prstGeom>
          <a:noFill/>
        </p:spPr>
        <p:txBody>
          <a:bodyPr wrap="square">
            <a:spAutoFit/>
          </a:bodyPr>
          <a:lstStyle/>
          <a:p>
            <a:pPr algn="ctr"/>
            <a:r>
              <a:rPr lang="es-ES" sz="2400" b="1" dirty="0">
                <a:solidFill>
                  <a:schemeClr val="bg1"/>
                </a:solidFill>
              </a:rPr>
              <a:t>Hablará mi lengua tus dichos, porque todos tus mandamientos son justicia. (Salmos 119:172)</a:t>
            </a:r>
          </a:p>
        </p:txBody>
      </p:sp>
      <p:pic>
        <p:nvPicPr>
          <p:cNvPr id="25" name="Imagen 24" descr="Imagen que contiene persona, tabla, agua, hombre&#10;&#10;El contenido generado por IA puede ser incorrecto.">
            <a:extLst>
              <a:ext uri="{FF2B5EF4-FFF2-40B4-BE49-F238E27FC236}">
                <a16:creationId xmlns:a16="http://schemas.microsoft.com/office/drawing/2014/main" id="{60D2D904-E62A-FBEA-F454-7BBDE51F2762}"/>
              </a:ext>
            </a:extLst>
          </p:cNvPr>
          <p:cNvPicPr>
            <a:picLocks noChangeAspect="1"/>
          </p:cNvPicPr>
          <p:nvPr/>
        </p:nvPicPr>
        <p:blipFill>
          <a:blip r:embed="rId6">
            <a:extLst>
              <a:ext uri="{28A0092B-C50C-407E-A947-70E740481C1C}">
                <a14:useLocalDpi xmlns:a14="http://schemas.microsoft.com/office/drawing/2010/main" val="0"/>
              </a:ext>
            </a:extLst>
          </a:blip>
          <a:srcRect t="20092"/>
          <a:stretch>
            <a:fillRect/>
          </a:stretch>
        </p:blipFill>
        <p:spPr>
          <a:xfrm>
            <a:off x="249685" y="1739304"/>
            <a:ext cx="5846315" cy="3549467"/>
          </a:xfrm>
          <a:prstGeom prst="rect">
            <a:avLst/>
          </a:prstGeom>
          <a:blipFill dpi="0" rotWithShape="1">
            <a:blip r:embed="rId7"/>
            <a:srcRect/>
            <a:stretch>
              <a:fillRect l="257" t="-73711" r="-257" b="-131213"/>
            </a:stretch>
          </a:blipFill>
          <a:ln>
            <a:solidFill>
              <a:srgbClr val="9B5414"/>
            </a:solidFill>
          </a:ln>
          <a:effectLst/>
          <a:scene3d>
            <a:camera prst="orthographicFront">
              <a:rot lat="0" lon="0" rev="0"/>
            </a:camera>
            <a:lightRig rig="contrasting" dir="t">
              <a:rot lat="0" lon="0" rev="1200000"/>
            </a:lightRig>
          </a:scene3d>
          <a:sp3d contourW="19050" prstMaterial="metal">
            <a:bevelT w="88900" h="203200"/>
            <a:bevelB w="165100" h="254000"/>
          </a:sp3d>
        </p:spPr>
      </p:pic>
      <p:pic>
        <p:nvPicPr>
          <p:cNvPr id="27" name="Imagen 26" descr="Imagen que contiene agua, tabla, frente, hombre&#10;&#10;El contenido generado por IA puede ser incorrecto.">
            <a:extLst>
              <a:ext uri="{FF2B5EF4-FFF2-40B4-BE49-F238E27FC236}">
                <a16:creationId xmlns:a16="http://schemas.microsoft.com/office/drawing/2014/main" id="{4E9595B4-0D4B-99C2-5FBE-1A5A4D56DF59}"/>
              </a:ext>
            </a:extLst>
          </p:cNvPr>
          <p:cNvPicPr>
            <a:picLocks noChangeAspect="1"/>
          </p:cNvPicPr>
          <p:nvPr/>
        </p:nvPicPr>
        <p:blipFill>
          <a:blip r:embed="rId8">
            <a:extLst>
              <a:ext uri="{28A0092B-C50C-407E-A947-70E740481C1C}">
                <a14:useLocalDpi xmlns:a14="http://schemas.microsoft.com/office/drawing/2010/main" val="0"/>
              </a:ext>
            </a:extLst>
          </a:blip>
          <a:srcRect t="24678"/>
          <a:stretch>
            <a:fillRect/>
          </a:stretch>
        </p:blipFill>
        <p:spPr>
          <a:xfrm>
            <a:off x="7114764" y="3248874"/>
            <a:ext cx="4664858" cy="2077791"/>
          </a:xfrm>
          <a:prstGeom prst="rect">
            <a:avLst/>
          </a:prstGeom>
          <a:blipFill dpi="0" rotWithShape="1">
            <a:blip r:embed="rId7"/>
            <a:srcRect/>
            <a:stretch>
              <a:fillRect l="257" t="-73711" r="-257" b="-131213"/>
            </a:stretch>
          </a:blipFill>
          <a:ln>
            <a:solidFill>
              <a:srgbClr val="4E628D"/>
            </a:solidFill>
          </a:ln>
          <a:effectLst/>
          <a:scene3d>
            <a:camera prst="orthographicFront">
              <a:rot lat="0" lon="0" rev="0"/>
            </a:camera>
            <a:lightRig rig="contrasting" dir="t">
              <a:rot lat="0" lon="0" rev="1200000"/>
            </a:lightRig>
          </a:scene3d>
          <a:sp3d contourW="19050" prstMaterial="metal">
            <a:bevelT w="88900" h="203200"/>
            <a:bevelB w="165100" h="254000"/>
          </a:sp3d>
        </p:spPr>
      </p:pic>
      <p:sp>
        <p:nvSpPr>
          <p:cNvPr id="28" name="CuadroTexto 27">
            <a:extLst>
              <a:ext uri="{FF2B5EF4-FFF2-40B4-BE49-F238E27FC236}">
                <a16:creationId xmlns:a16="http://schemas.microsoft.com/office/drawing/2014/main" id="{481315F0-696B-960C-94A8-D10C914A7018}"/>
              </a:ext>
            </a:extLst>
          </p:cNvPr>
          <p:cNvSpPr txBox="1"/>
          <p:nvPr/>
        </p:nvSpPr>
        <p:spPr>
          <a:xfrm>
            <a:off x="5334427" y="-17930"/>
            <a:ext cx="625459" cy="1015663"/>
          </a:xfrm>
          <a:prstGeom prst="rect">
            <a:avLst/>
          </a:prstGeom>
          <a:noFill/>
        </p:spPr>
        <p:txBody>
          <a:bodyPr wrap="square" rtlCol="0">
            <a:spAutoFit/>
          </a:bodyPr>
          <a:lstStyle/>
          <a:p>
            <a:pPr algn="ctr"/>
            <a:r>
              <a:rPr lang="es-ES" sz="6000" b="1" dirty="0">
                <a:ln>
                  <a:solidFill>
                    <a:srgbClr val="FFFF00"/>
                  </a:solidFill>
                </a:ln>
                <a:solidFill>
                  <a:srgbClr val="F9CCA5"/>
                </a:solidFill>
              </a:rPr>
              <a:t>5</a:t>
            </a:r>
          </a:p>
        </p:txBody>
      </p:sp>
      <p:sp>
        <p:nvSpPr>
          <p:cNvPr id="29" name="CuadroTexto 28">
            <a:extLst>
              <a:ext uri="{FF2B5EF4-FFF2-40B4-BE49-F238E27FC236}">
                <a16:creationId xmlns:a16="http://schemas.microsoft.com/office/drawing/2014/main" id="{DA54CF5B-F1C1-B1DA-337A-614B09E5ABD8}"/>
              </a:ext>
            </a:extLst>
          </p:cNvPr>
          <p:cNvSpPr txBox="1"/>
          <p:nvPr/>
        </p:nvSpPr>
        <p:spPr>
          <a:xfrm>
            <a:off x="6281116" y="624730"/>
            <a:ext cx="625459" cy="1015663"/>
          </a:xfrm>
          <a:prstGeom prst="rect">
            <a:avLst/>
          </a:prstGeom>
          <a:noFill/>
        </p:spPr>
        <p:txBody>
          <a:bodyPr wrap="square" rtlCol="0">
            <a:spAutoFit/>
          </a:bodyPr>
          <a:lstStyle/>
          <a:p>
            <a:pPr algn="ctr"/>
            <a:r>
              <a:rPr lang="es-ES" sz="6000" b="1" dirty="0">
                <a:ln>
                  <a:solidFill>
                    <a:srgbClr val="FFFF00"/>
                  </a:solidFill>
                </a:ln>
                <a:solidFill>
                  <a:srgbClr val="CBDBFC"/>
                </a:solidFill>
              </a:rPr>
              <a:t>E</a:t>
            </a:r>
          </a:p>
        </p:txBody>
      </p:sp>
    </p:spTree>
    <p:extLst>
      <p:ext uri="{BB962C8B-B14F-4D97-AF65-F5344CB8AC3E}">
        <p14:creationId xmlns:p14="http://schemas.microsoft.com/office/powerpoint/2010/main" val="31278579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heel(1)">
                                      <p:cBhvr>
                                        <p:cTn id="12" dur="250"/>
                                        <p:tgtEl>
                                          <p:spTgt spid="28"/>
                                        </p:tgtEl>
                                      </p:cBhvr>
                                    </p:animEffect>
                                  </p:childTnLst>
                                </p:cTn>
                              </p:par>
                            </p:childTnLst>
                          </p:cTn>
                        </p:par>
                        <p:par>
                          <p:cTn id="13" fill="hold">
                            <p:stCondLst>
                              <p:cond delay="750"/>
                            </p:stCondLst>
                            <p:childTnLst>
                              <p:par>
                                <p:cTn id="14" presetID="16" presetClass="entr" presetSubtype="37"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3">
                                            <p:bg/>
                                          </p:spTgt>
                                        </p:tgtEl>
                                        <p:attrNameLst>
                                          <p:attrName>style.visibility</p:attrName>
                                        </p:attrNameLst>
                                      </p:cBhvr>
                                      <p:to>
                                        <p:strVal val="visible"/>
                                      </p:to>
                                    </p:set>
                                    <p:anim calcmode="lin" valueType="num">
                                      <p:cBhvr>
                                        <p:cTn id="27" dur="500" fill="hold"/>
                                        <p:tgtEl>
                                          <p:spTgt spid="13">
                                            <p:bg/>
                                          </p:spTgt>
                                        </p:tgtEl>
                                        <p:attrNameLst>
                                          <p:attrName>ppt_w</p:attrName>
                                        </p:attrNameLst>
                                      </p:cBhvr>
                                      <p:tavLst>
                                        <p:tav tm="0">
                                          <p:val>
                                            <p:fltVal val="0"/>
                                          </p:val>
                                        </p:tav>
                                        <p:tav tm="100000">
                                          <p:val>
                                            <p:strVal val="#ppt_w"/>
                                          </p:val>
                                        </p:tav>
                                      </p:tavLst>
                                    </p:anim>
                                    <p:anim calcmode="lin" valueType="num">
                                      <p:cBhvr>
                                        <p:cTn id="28" dur="500" fill="hold"/>
                                        <p:tgtEl>
                                          <p:spTgt spid="13">
                                            <p:bg/>
                                          </p:spTgt>
                                        </p:tgtEl>
                                        <p:attrNameLst>
                                          <p:attrName>ppt_h</p:attrName>
                                        </p:attrNameLst>
                                      </p:cBhvr>
                                      <p:tavLst>
                                        <p:tav tm="0">
                                          <p:val>
                                            <p:fltVal val="0"/>
                                          </p:val>
                                        </p:tav>
                                        <p:tav tm="100000">
                                          <p:val>
                                            <p:strVal val="#ppt_h"/>
                                          </p:val>
                                        </p:tav>
                                      </p:tavLst>
                                    </p:anim>
                                    <p:animEffect transition="in" filter="fade">
                                      <p:cBhvr>
                                        <p:cTn id="29" dur="500"/>
                                        <p:tgtEl>
                                          <p:spTgt spid="13">
                                            <p:bg/>
                                          </p:spTgt>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wipe(left)">
                                      <p:cBhvr>
                                        <p:cTn id="33" dur="500"/>
                                        <p:tgtEl>
                                          <p:spTgt spid="1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0-#ppt_w/2"/>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heel(1)">
                                      <p:cBhvr>
                                        <p:cTn id="43" dur="250"/>
                                        <p:tgtEl>
                                          <p:spTgt spid="29"/>
                                        </p:tgtEl>
                                      </p:cBhvr>
                                    </p:animEffect>
                                  </p:childTnLst>
                                </p:cTn>
                              </p:par>
                            </p:childTnLst>
                          </p:cTn>
                        </p:par>
                        <p:par>
                          <p:cTn id="44" fill="hold">
                            <p:stCondLst>
                              <p:cond delay="750"/>
                            </p:stCondLst>
                            <p:childTnLst>
                              <p:par>
                                <p:cTn id="45" presetID="16" presetClass="entr" presetSubtype="37"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outVertical)">
                                      <p:cBhvr>
                                        <p:cTn id="47" dur="1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ipe(left)">
                                      <p:cBhvr>
                                        <p:cTn id="7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uiExpand="1" build="p" animBg="1"/>
      <p:bldP spid="17" grpId="0" animBg="1"/>
      <p:bldP spid="19" grpId="0"/>
      <p:bldP spid="22" grpId="0" animBg="1"/>
      <p:bldP spid="23"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pic>
        <p:nvPicPr>
          <p:cNvPr id="15" name="Imagen 14" descr="Forma&#10;&#10;El contenido generado por IA puede ser incorrecto.">
            <a:extLst>
              <a:ext uri="{FF2B5EF4-FFF2-40B4-BE49-F238E27FC236}">
                <a16:creationId xmlns:a16="http://schemas.microsoft.com/office/drawing/2014/main" id="{438A36FB-8467-1A14-CF37-6305822DB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8734" y="90884"/>
            <a:ext cx="5786711" cy="1854457"/>
          </a:xfrm>
          <a:prstGeom prst="rect">
            <a:avLst/>
          </a:prstGeom>
          <a:effectLst>
            <a:outerShdw blurRad="50800" dist="38100" dir="8100000" algn="tr" rotWithShape="0">
              <a:prstClr val="black">
                <a:alpha val="40000"/>
              </a:prstClr>
            </a:outerShdw>
          </a:effectLst>
        </p:spPr>
      </p:pic>
      <p:pic>
        <p:nvPicPr>
          <p:cNvPr id="17" name="Imagen 16" descr="Imagen que contiene Forma&#10;&#10;El contenido generado por IA puede ser incorrecto.">
            <a:extLst>
              <a:ext uri="{FF2B5EF4-FFF2-40B4-BE49-F238E27FC236}">
                <a16:creationId xmlns:a16="http://schemas.microsoft.com/office/drawing/2014/main" id="{0A51AC51-D13E-AEE2-AD25-A84184A5A1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55" y="90884"/>
            <a:ext cx="5786711" cy="1854457"/>
          </a:xfrm>
          <a:prstGeom prst="rect">
            <a:avLst/>
          </a:prstGeom>
          <a:effectLst>
            <a:outerShdw blurRad="50800" dist="38100" dir="2700000" algn="tl" rotWithShape="0">
              <a:prstClr val="black">
                <a:alpha val="40000"/>
              </a:prstClr>
            </a:outerShdw>
          </a:effectLst>
        </p:spPr>
      </p:pic>
      <p:sp>
        <p:nvSpPr>
          <p:cNvPr id="2" name="CuadroTexto 1">
            <a:extLst>
              <a:ext uri="{FF2B5EF4-FFF2-40B4-BE49-F238E27FC236}">
                <a16:creationId xmlns:a16="http://schemas.microsoft.com/office/drawing/2014/main" id="{66A9C3E7-66CF-A6D4-F343-DCAF5FC7FE36}"/>
              </a:ext>
            </a:extLst>
          </p:cNvPr>
          <p:cNvSpPr txBox="1"/>
          <p:nvPr/>
        </p:nvSpPr>
        <p:spPr>
          <a:xfrm>
            <a:off x="885274" y="535180"/>
            <a:ext cx="4249271" cy="830997"/>
          </a:xfrm>
          <a:prstGeom prst="rect">
            <a:avLst/>
          </a:prstGeom>
          <a:noFill/>
        </p:spPr>
        <p:txBody>
          <a:bodyPr wrap="square" rtlCol="0">
            <a:spAutoFit/>
          </a:bodyPr>
          <a:lstStyle/>
          <a:p>
            <a:pPr algn="ctr"/>
            <a:r>
              <a:rPr lang="es-ES" sz="4800" b="1" dirty="0">
                <a:ln>
                  <a:solidFill>
                    <a:srgbClr val="FFFF00"/>
                  </a:solidFill>
                </a:ln>
                <a:solidFill>
                  <a:srgbClr val="BF9000"/>
                </a:solidFill>
              </a:rPr>
              <a:t>DIOS ES PURO</a:t>
            </a:r>
          </a:p>
        </p:txBody>
      </p:sp>
      <p:sp>
        <p:nvSpPr>
          <p:cNvPr id="10" name="CuadroTexto 9">
            <a:extLst>
              <a:ext uri="{FF2B5EF4-FFF2-40B4-BE49-F238E27FC236}">
                <a16:creationId xmlns:a16="http://schemas.microsoft.com/office/drawing/2014/main" id="{DBBE2C29-C296-D547-10E5-950D6F8F9169}"/>
              </a:ext>
            </a:extLst>
          </p:cNvPr>
          <p:cNvSpPr txBox="1"/>
          <p:nvPr/>
        </p:nvSpPr>
        <p:spPr>
          <a:xfrm>
            <a:off x="6983506" y="535181"/>
            <a:ext cx="4249271" cy="830997"/>
          </a:xfrm>
          <a:prstGeom prst="rect">
            <a:avLst/>
          </a:prstGeom>
          <a:noFill/>
        </p:spPr>
        <p:txBody>
          <a:bodyPr wrap="square" rtlCol="0">
            <a:spAutoFit/>
          </a:bodyPr>
          <a:lstStyle/>
          <a:p>
            <a:pPr algn="ctr"/>
            <a:r>
              <a:rPr lang="es-ES" sz="4800" b="1" dirty="0">
                <a:ln>
                  <a:solidFill>
                    <a:srgbClr val="FFFF00"/>
                  </a:solidFill>
                </a:ln>
                <a:solidFill>
                  <a:srgbClr val="DE005F"/>
                </a:solidFill>
              </a:rPr>
              <a:t>LA LEY ES PURA</a:t>
            </a:r>
          </a:p>
        </p:txBody>
      </p:sp>
      <p:sp>
        <p:nvSpPr>
          <p:cNvPr id="18" name="CuadroTexto 17">
            <a:extLst>
              <a:ext uri="{FF2B5EF4-FFF2-40B4-BE49-F238E27FC236}">
                <a16:creationId xmlns:a16="http://schemas.microsoft.com/office/drawing/2014/main" id="{9EE5249B-7395-ECA3-CB33-3C996D6A0DD6}"/>
              </a:ext>
            </a:extLst>
          </p:cNvPr>
          <p:cNvSpPr txBox="1"/>
          <p:nvPr/>
        </p:nvSpPr>
        <p:spPr>
          <a:xfrm>
            <a:off x="-7932" y="-51938"/>
            <a:ext cx="625459" cy="707886"/>
          </a:xfrm>
          <a:prstGeom prst="rect">
            <a:avLst/>
          </a:prstGeom>
          <a:noFill/>
        </p:spPr>
        <p:txBody>
          <a:bodyPr wrap="square" rtlCol="0">
            <a:spAutoFit/>
          </a:bodyPr>
          <a:lstStyle/>
          <a:p>
            <a:pPr algn="ctr"/>
            <a:r>
              <a:rPr lang="es-ES" sz="4000" b="1" dirty="0">
                <a:ln>
                  <a:solidFill>
                    <a:schemeClr val="bg1"/>
                  </a:solidFill>
                </a:ln>
                <a:solidFill>
                  <a:srgbClr val="A48500"/>
                </a:solidFill>
              </a:rPr>
              <a:t>6</a:t>
            </a:r>
          </a:p>
        </p:txBody>
      </p:sp>
      <p:sp>
        <p:nvSpPr>
          <p:cNvPr id="19" name="CuadroTexto 18">
            <a:extLst>
              <a:ext uri="{FF2B5EF4-FFF2-40B4-BE49-F238E27FC236}">
                <a16:creationId xmlns:a16="http://schemas.microsoft.com/office/drawing/2014/main" id="{DCED0C97-132A-F8FF-801A-E3ED998042DA}"/>
              </a:ext>
            </a:extLst>
          </p:cNvPr>
          <p:cNvSpPr txBox="1"/>
          <p:nvPr/>
        </p:nvSpPr>
        <p:spPr>
          <a:xfrm>
            <a:off x="11556545" y="-50413"/>
            <a:ext cx="625459" cy="707886"/>
          </a:xfrm>
          <a:prstGeom prst="rect">
            <a:avLst/>
          </a:prstGeom>
          <a:noFill/>
        </p:spPr>
        <p:txBody>
          <a:bodyPr wrap="square" rtlCol="0">
            <a:spAutoFit/>
          </a:bodyPr>
          <a:lstStyle/>
          <a:p>
            <a:pPr algn="ctr"/>
            <a:r>
              <a:rPr lang="es-ES" sz="4000" b="1" dirty="0">
                <a:ln>
                  <a:solidFill>
                    <a:srgbClr val="FFFF00"/>
                  </a:solidFill>
                </a:ln>
                <a:solidFill>
                  <a:srgbClr val="FFD9E9"/>
                </a:solidFill>
              </a:rPr>
              <a:t>F</a:t>
            </a:r>
          </a:p>
        </p:txBody>
      </p:sp>
      <p:sp>
        <p:nvSpPr>
          <p:cNvPr id="20" name="CuadroTexto 19">
            <a:extLst>
              <a:ext uri="{FF2B5EF4-FFF2-40B4-BE49-F238E27FC236}">
                <a16:creationId xmlns:a16="http://schemas.microsoft.com/office/drawing/2014/main" id="{39C9F3BE-3FFF-7FA4-4DF2-9943C803C113}"/>
              </a:ext>
            </a:extLst>
          </p:cNvPr>
          <p:cNvSpPr txBox="1"/>
          <p:nvPr/>
        </p:nvSpPr>
        <p:spPr>
          <a:xfrm flipH="1">
            <a:off x="116554" y="2039087"/>
            <a:ext cx="5786710" cy="1232966"/>
          </a:xfrm>
          <a:prstGeom prst="flowChartTerminator">
            <a:avLst/>
          </a:prstGeom>
          <a:solidFill>
            <a:schemeClr val="accent4">
              <a:lumMod val="75000"/>
            </a:schemeClr>
          </a:solidFill>
          <a:ln>
            <a:solidFill>
              <a:srgbClr val="A48500"/>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lvl1pPr>
              <a:defRPr sz="2400" b="1"/>
            </a:lvl1pPr>
          </a:lstStyle>
          <a:p>
            <a:pPr algn="ctr"/>
            <a:endParaRPr lang="es-ES" dirty="0">
              <a:ln>
                <a:solidFill>
                  <a:srgbClr val="A48500"/>
                </a:solidFill>
              </a:ln>
              <a:solidFill>
                <a:schemeClr val="bg1"/>
              </a:solidFill>
            </a:endParaRPr>
          </a:p>
        </p:txBody>
      </p:sp>
      <p:sp>
        <p:nvSpPr>
          <p:cNvPr id="5" name="CuadroTexto 4">
            <a:extLst>
              <a:ext uri="{FF2B5EF4-FFF2-40B4-BE49-F238E27FC236}">
                <a16:creationId xmlns:a16="http://schemas.microsoft.com/office/drawing/2014/main" id="{8797E301-D251-D67C-80A8-A77BF502A224}"/>
              </a:ext>
            </a:extLst>
          </p:cNvPr>
          <p:cNvSpPr txBox="1"/>
          <p:nvPr/>
        </p:nvSpPr>
        <p:spPr>
          <a:xfrm>
            <a:off x="457201" y="2056081"/>
            <a:ext cx="5262282" cy="1200329"/>
          </a:xfrm>
          <a:prstGeom prst="rect">
            <a:avLst/>
          </a:prstGeom>
          <a:noFill/>
        </p:spPr>
        <p:txBody>
          <a:bodyPr wrap="square">
            <a:spAutoFit/>
          </a:bodyPr>
          <a:lstStyle/>
          <a:p>
            <a:pPr algn="ctr"/>
            <a:r>
              <a:rPr lang="es-ES" sz="2400" b="1" dirty="0">
                <a:solidFill>
                  <a:schemeClr val="bg1"/>
                </a:solidFill>
              </a:rPr>
              <a:t>Y todo aquel que tiene esta esperanza en él, se purifica a sí mismo, así como él es puro. (1 Juan 3:3)</a:t>
            </a:r>
          </a:p>
        </p:txBody>
      </p:sp>
      <p:sp>
        <p:nvSpPr>
          <p:cNvPr id="21" name="CuadroTexto 20">
            <a:extLst>
              <a:ext uri="{FF2B5EF4-FFF2-40B4-BE49-F238E27FC236}">
                <a16:creationId xmlns:a16="http://schemas.microsoft.com/office/drawing/2014/main" id="{C1777EEE-189D-04A8-25D0-5C6F1458C013}"/>
              </a:ext>
            </a:extLst>
          </p:cNvPr>
          <p:cNvSpPr txBox="1"/>
          <p:nvPr/>
        </p:nvSpPr>
        <p:spPr>
          <a:xfrm flipH="1">
            <a:off x="6288735" y="5534150"/>
            <a:ext cx="5786710" cy="1232966"/>
          </a:xfrm>
          <a:prstGeom prst="flowChartTerminator">
            <a:avLst/>
          </a:prstGeom>
          <a:solidFill>
            <a:srgbClr val="DE005F"/>
          </a:solidFill>
          <a:ln>
            <a:solidFill>
              <a:srgbClr val="A48500"/>
            </a:solidFill>
          </a:ln>
          <a:effectLst>
            <a:outerShdw blurRad="50800" dist="38100" dir="8100000" algn="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lvl1pPr>
              <a:defRPr sz="2400" b="1"/>
            </a:lvl1pPr>
          </a:lstStyle>
          <a:p>
            <a:pPr algn="ctr"/>
            <a:endParaRPr lang="es-ES" dirty="0">
              <a:ln>
                <a:solidFill>
                  <a:srgbClr val="A48500"/>
                </a:solidFill>
              </a:ln>
              <a:solidFill>
                <a:schemeClr val="bg1"/>
              </a:solidFill>
            </a:endParaRPr>
          </a:p>
        </p:txBody>
      </p:sp>
      <p:sp>
        <p:nvSpPr>
          <p:cNvPr id="22" name="CuadroTexto 21">
            <a:extLst>
              <a:ext uri="{FF2B5EF4-FFF2-40B4-BE49-F238E27FC236}">
                <a16:creationId xmlns:a16="http://schemas.microsoft.com/office/drawing/2014/main" id="{C2F2E3AF-4784-F04B-F893-2C67103EE97A}"/>
              </a:ext>
            </a:extLst>
          </p:cNvPr>
          <p:cNvSpPr txBox="1"/>
          <p:nvPr/>
        </p:nvSpPr>
        <p:spPr>
          <a:xfrm>
            <a:off x="6432155" y="5635743"/>
            <a:ext cx="5571580" cy="1015663"/>
          </a:xfrm>
          <a:prstGeom prst="rect">
            <a:avLst/>
          </a:prstGeom>
          <a:noFill/>
        </p:spPr>
        <p:txBody>
          <a:bodyPr wrap="square">
            <a:spAutoFit/>
          </a:bodyPr>
          <a:lstStyle/>
          <a:p>
            <a:pPr algn="ctr"/>
            <a:r>
              <a:rPr lang="es-ES" sz="2000" b="1" dirty="0">
                <a:solidFill>
                  <a:schemeClr val="bg1"/>
                </a:solidFill>
              </a:rPr>
              <a:t>Los preceptos del Señor son justos, porque traen alegría al corazón. El mandamiento del Señor es puro y llena los ojos de luz. (Salmo 19:8 </a:t>
            </a:r>
            <a:r>
              <a:rPr lang="es-ES" sz="1200" b="1" dirty="0">
                <a:solidFill>
                  <a:schemeClr val="bg1"/>
                </a:solidFill>
              </a:rPr>
              <a:t>DHH</a:t>
            </a:r>
            <a:r>
              <a:rPr lang="es-ES" sz="2000" b="1" dirty="0">
                <a:solidFill>
                  <a:schemeClr val="bg1"/>
                </a:solidFill>
              </a:rPr>
              <a:t>)</a:t>
            </a:r>
          </a:p>
        </p:txBody>
      </p:sp>
      <p:pic>
        <p:nvPicPr>
          <p:cNvPr id="8" name="Imagen 7" descr="Icono&#10;&#10;El contenido generado por IA puede ser incorrecto.">
            <a:extLst>
              <a:ext uri="{FF2B5EF4-FFF2-40B4-BE49-F238E27FC236}">
                <a16:creationId xmlns:a16="http://schemas.microsoft.com/office/drawing/2014/main" id="{501BA1D8-672F-0567-5D9D-F07DAB1403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2154" y="2125476"/>
            <a:ext cx="5614917" cy="3208524"/>
          </a:xfrm>
          <a:prstGeom prst="rect">
            <a:avLst/>
          </a:prstGeom>
          <a:blipFill dpi="0" rotWithShape="1">
            <a:blip r:embed="rId6"/>
            <a:srcRect/>
            <a:stretch>
              <a:fillRect l="257" t="-73711" r="-257" b="-131213"/>
            </a:stretch>
          </a:blipFill>
          <a:ln>
            <a:solidFill>
              <a:srgbClr val="DE005F"/>
            </a:solidFill>
          </a:ln>
          <a:effectLst/>
          <a:scene3d>
            <a:camera prst="orthographicFront">
              <a:rot lat="0" lon="0" rev="0"/>
            </a:camera>
            <a:lightRig rig="contrasting" dir="t">
              <a:rot lat="0" lon="0" rev="1200000"/>
            </a:lightRig>
          </a:scene3d>
          <a:sp3d contourW="19050" prstMaterial="metal">
            <a:bevelT w="88900" h="203200"/>
            <a:bevelB w="165100" h="254000"/>
          </a:sp3d>
        </p:spPr>
      </p:pic>
      <p:pic>
        <p:nvPicPr>
          <p:cNvPr id="13" name="Imagen 12" descr="Una estrella de color azul&#10;&#10;El contenido generado por IA puede ser incorrecto.">
            <a:extLst>
              <a:ext uri="{FF2B5EF4-FFF2-40B4-BE49-F238E27FC236}">
                <a16:creationId xmlns:a16="http://schemas.microsoft.com/office/drawing/2014/main" id="{7C9B75F2-FEFD-8DB4-81BA-D1131D5CA7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495" y="3558592"/>
            <a:ext cx="5613091" cy="3208524"/>
          </a:xfrm>
          <a:prstGeom prst="rect">
            <a:avLst/>
          </a:prstGeom>
          <a:blipFill dpi="0" rotWithShape="1">
            <a:blip r:embed="rId6"/>
            <a:srcRect/>
            <a:stretch>
              <a:fillRect l="257" t="-73711" r="-257" b="-131213"/>
            </a:stretch>
          </a:blipFill>
          <a:ln>
            <a:solidFill>
              <a:srgbClr val="BF9000"/>
            </a:solidFill>
          </a:ln>
          <a:effectLst/>
          <a:scene3d>
            <a:camera prst="orthographicFront">
              <a:rot lat="0" lon="0" rev="0"/>
            </a:camera>
            <a:lightRig rig="contrasting" dir="t">
              <a:rot lat="0" lon="0" rev="1200000"/>
            </a:lightRig>
          </a:scene3d>
          <a:sp3d contourW="19050" prstMaterial="metal">
            <a:bevelT w="88900" h="203200"/>
            <a:bevelB w="165100" h="254000"/>
          </a:sp3d>
        </p:spPr>
      </p:pic>
    </p:spTree>
    <p:extLst>
      <p:ext uri="{BB962C8B-B14F-4D97-AF65-F5344CB8AC3E}">
        <p14:creationId xmlns:p14="http://schemas.microsoft.com/office/powerpoint/2010/main" val="85025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250"/>
                                        <p:tgtEl>
                                          <p:spTgt spid="18"/>
                                        </p:tgtEl>
                                      </p:cBhvr>
                                    </p:animEffect>
                                  </p:childTnLst>
                                </p:cTn>
                              </p:par>
                            </p:childTnLst>
                          </p:cTn>
                        </p:par>
                        <p:par>
                          <p:cTn id="13" fill="hold">
                            <p:stCondLst>
                              <p:cond delay="750"/>
                            </p:stCondLst>
                            <p:childTnLst>
                              <p:par>
                                <p:cTn id="14" presetID="16" presetClass="entr" presetSubtype="37"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0-#ppt_w/2"/>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heel(1)">
                                      <p:cBhvr>
                                        <p:cTn id="43" dur="250"/>
                                        <p:tgtEl>
                                          <p:spTgt spid="19"/>
                                        </p:tgtEl>
                                      </p:cBhvr>
                                    </p:animEffect>
                                  </p:childTnLst>
                                </p:cTn>
                              </p:par>
                            </p:childTnLst>
                          </p:cTn>
                        </p:par>
                        <p:par>
                          <p:cTn id="44" fill="hold">
                            <p:stCondLst>
                              <p:cond delay="750"/>
                            </p:stCondLst>
                            <p:childTnLst>
                              <p:par>
                                <p:cTn id="45" presetID="16" presetClass="entr" presetSubtype="37"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outVertical)">
                                      <p:cBhvr>
                                        <p:cTn id="47" dur="1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ppt_w</p:attrName>
                                        </p:attrNameLst>
                                      </p:cBhvr>
                                      <p:tavLst>
                                        <p:tav tm="0">
                                          <p:val>
                                            <p:fltVal val="0"/>
                                          </p:val>
                                        </p:tav>
                                        <p:tav tm="100000">
                                          <p:val>
                                            <p:strVal val="#ppt_w"/>
                                          </p:val>
                                        </p:tav>
                                      </p:tavLst>
                                    </p:anim>
                                    <p:anim calcmode="lin" valueType="num">
                                      <p:cBhvr>
                                        <p:cTn id="59" dur="500" fill="hold"/>
                                        <p:tgtEl>
                                          <p:spTgt spid="21"/>
                                        </p:tgtEl>
                                        <p:attrNameLst>
                                          <p:attrName>ppt_h</p:attrName>
                                        </p:attrNameLst>
                                      </p:cBhvr>
                                      <p:tavLst>
                                        <p:tav tm="0">
                                          <p:val>
                                            <p:fltVal val="0"/>
                                          </p:val>
                                        </p:tav>
                                        <p:tav tm="100000">
                                          <p:val>
                                            <p:strVal val="#ppt_h"/>
                                          </p:val>
                                        </p:tav>
                                      </p:tavLst>
                                    </p:anim>
                                    <p:animEffect transition="in" filter="fade">
                                      <p:cBhvr>
                                        <p:cTn id="60" dur="500"/>
                                        <p:tgtEl>
                                          <p:spTgt spid="21"/>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left)">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8" grpId="0"/>
      <p:bldP spid="19" grpId="0"/>
      <p:bldP spid="20" grpId="0" animBg="1"/>
      <p:bldP spid="5" grpId="0"/>
      <p:bldP spid="21"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pic>
        <p:nvPicPr>
          <p:cNvPr id="9" name="Imagen 8" descr="Forma, Rectángulo&#10;&#10;El contenido generado por IA puede ser incorrecto.">
            <a:extLst>
              <a:ext uri="{FF2B5EF4-FFF2-40B4-BE49-F238E27FC236}">
                <a16:creationId xmlns:a16="http://schemas.microsoft.com/office/drawing/2014/main" id="{113C9D77-C2B0-D2E4-D4F5-57EEAA2B0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718" y="69533"/>
            <a:ext cx="5958828" cy="1342015"/>
          </a:xfrm>
          <a:prstGeom prst="rect">
            <a:avLst/>
          </a:prstGeom>
          <a:effectLst>
            <a:outerShdw blurRad="50800" dist="38100" dir="8100000" algn="tr" rotWithShape="0">
              <a:prstClr val="black">
                <a:alpha val="40000"/>
              </a:prstClr>
            </a:outerShdw>
          </a:effectLst>
        </p:spPr>
      </p:pic>
      <p:pic>
        <p:nvPicPr>
          <p:cNvPr id="11" name="Imagen 10" descr="Forma, Rectángulo&#10;&#10;El contenido generado por IA puede ser incorrecto.">
            <a:extLst>
              <a:ext uri="{FF2B5EF4-FFF2-40B4-BE49-F238E27FC236}">
                <a16:creationId xmlns:a16="http://schemas.microsoft.com/office/drawing/2014/main" id="{C9277499-010E-D63C-2C4C-787BA9DFB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54" y="69533"/>
            <a:ext cx="5958828" cy="1342015"/>
          </a:xfrm>
          <a:prstGeom prst="rect">
            <a:avLst/>
          </a:prstGeom>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9D5C1C75-34B9-FCB7-7407-061CDFF068C7}"/>
              </a:ext>
            </a:extLst>
          </p:cNvPr>
          <p:cNvSpPr txBox="1"/>
          <p:nvPr/>
        </p:nvSpPr>
        <p:spPr>
          <a:xfrm>
            <a:off x="1342474" y="307111"/>
            <a:ext cx="4394937" cy="769441"/>
          </a:xfrm>
          <a:prstGeom prst="rect">
            <a:avLst/>
          </a:prstGeom>
          <a:noFill/>
        </p:spPr>
        <p:txBody>
          <a:bodyPr wrap="square" rtlCol="0">
            <a:spAutoFit/>
          </a:bodyPr>
          <a:lstStyle/>
          <a:p>
            <a:pPr algn="ctr"/>
            <a:r>
              <a:rPr lang="es-ES" sz="4400" b="1" dirty="0">
                <a:ln>
                  <a:solidFill>
                    <a:srgbClr val="FFFF00"/>
                  </a:solidFill>
                </a:ln>
                <a:solidFill>
                  <a:srgbClr val="E2D3ED"/>
                </a:solidFill>
              </a:rPr>
              <a:t>DIOS ES VERDAD</a:t>
            </a:r>
          </a:p>
        </p:txBody>
      </p:sp>
      <p:sp>
        <p:nvSpPr>
          <p:cNvPr id="13" name="CuadroTexto 12">
            <a:extLst>
              <a:ext uri="{FF2B5EF4-FFF2-40B4-BE49-F238E27FC236}">
                <a16:creationId xmlns:a16="http://schemas.microsoft.com/office/drawing/2014/main" id="{3A56F791-4821-9960-ACE1-465711FDB151}"/>
              </a:ext>
            </a:extLst>
          </p:cNvPr>
          <p:cNvSpPr txBox="1"/>
          <p:nvPr/>
        </p:nvSpPr>
        <p:spPr>
          <a:xfrm>
            <a:off x="6418731" y="307110"/>
            <a:ext cx="4500282" cy="769441"/>
          </a:xfrm>
          <a:prstGeom prst="rect">
            <a:avLst/>
          </a:prstGeom>
          <a:noFill/>
        </p:spPr>
        <p:txBody>
          <a:bodyPr wrap="square" rtlCol="0">
            <a:spAutoFit/>
          </a:bodyPr>
          <a:lstStyle/>
          <a:p>
            <a:pPr algn="ctr"/>
            <a:r>
              <a:rPr lang="es-ES" sz="4400" b="1" dirty="0">
                <a:ln>
                  <a:solidFill>
                    <a:srgbClr val="FFFF00"/>
                  </a:solidFill>
                </a:ln>
                <a:solidFill>
                  <a:srgbClr val="D2EFEE"/>
                </a:solidFill>
              </a:rPr>
              <a:t>LA LEY ES VERDAD</a:t>
            </a:r>
          </a:p>
        </p:txBody>
      </p:sp>
      <p:sp>
        <p:nvSpPr>
          <p:cNvPr id="14" name="CuadroTexto 13">
            <a:extLst>
              <a:ext uri="{FF2B5EF4-FFF2-40B4-BE49-F238E27FC236}">
                <a16:creationId xmlns:a16="http://schemas.microsoft.com/office/drawing/2014/main" id="{552CBD2B-B0FB-A71A-9A29-0D3C7BBE9530}"/>
              </a:ext>
            </a:extLst>
          </p:cNvPr>
          <p:cNvSpPr txBox="1"/>
          <p:nvPr/>
        </p:nvSpPr>
        <p:spPr>
          <a:xfrm flipH="1">
            <a:off x="99220" y="4975413"/>
            <a:ext cx="5925062" cy="1828802"/>
          </a:xfrm>
          <a:prstGeom prst="wedgeRoundRectCallout">
            <a:avLst>
              <a:gd name="adj1" fmla="val -25271"/>
              <a:gd name="adj2" fmla="val -55638"/>
              <a:gd name="adj3" fmla="val 16667"/>
            </a:avLst>
          </a:prstGeom>
          <a:solidFill>
            <a:srgbClr val="9B54BA"/>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defPPr>
              <a:defRPr lang="es-ES"/>
            </a:defPPr>
            <a:lvl1pPr algn="ctr">
              <a:defRPr sz="2400" b="1">
                <a:solidFill>
                  <a:schemeClr val="bg1"/>
                </a:solidFill>
              </a:defRPr>
            </a:lvl1pPr>
          </a:lstStyle>
          <a:p>
            <a:r>
              <a:rPr lang="es-ES" dirty="0"/>
              <a:t>Él es la Roca, cuya obra es perfecta, porque todos sus caminos son rectitud; Dios de verdad, y sin ninguna iniquidad en él; es justo y recto. (Deuteronomio 32:4)</a:t>
            </a:r>
          </a:p>
        </p:txBody>
      </p:sp>
      <p:sp>
        <p:nvSpPr>
          <p:cNvPr id="20" name="CuadroTexto 19">
            <a:extLst>
              <a:ext uri="{FF2B5EF4-FFF2-40B4-BE49-F238E27FC236}">
                <a16:creationId xmlns:a16="http://schemas.microsoft.com/office/drawing/2014/main" id="{7F27A51A-F8C6-1907-1491-C23C49AB59D0}"/>
              </a:ext>
            </a:extLst>
          </p:cNvPr>
          <p:cNvSpPr txBox="1"/>
          <p:nvPr/>
        </p:nvSpPr>
        <p:spPr>
          <a:xfrm>
            <a:off x="362109" y="0"/>
            <a:ext cx="625459" cy="923330"/>
          </a:xfrm>
          <a:prstGeom prst="rect">
            <a:avLst/>
          </a:prstGeom>
          <a:noFill/>
        </p:spPr>
        <p:txBody>
          <a:bodyPr wrap="square" rtlCol="0">
            <a:spAutoFit/>
          </a:bodyPr>
          <a:lstStyle/>
          <a:p>
            <a:pPr algn="ctr"/>
            <a:r>
              <a:rPr lang="es-ES" sz="5400" b="1" dirty="0">
                <a:ln>
                  <a:solidFill>
                    <a:srgbClr val="FFFF00"/>
                  </a:solidFill>
                </a:ln>
                <a:solidFill>
                  <a:srgbClr val="E2D3ED"/>
                </a:solidFill>
              </a:rPr>
              <a:t>7</a:t>
            </a:r>
          </a:p>
        </p:txBody>
      </p:sp>
      <p:sp>
        <p:nvSpPr>
          <p:cNvPr id="21" name="CuadroTexto 20">
            <a:extLst>
              <a:ext uri="{FF2B5EF4-FFF2-40B4-BE49-F238E27FC236}">
                <a16:creationId xmlns:a16="http://schemas.microsoft.com/office/drawing/2014/main" id="{9E6D372C-B45F-0C3A-FFE6-258FF2BA9B9D}"/>
              </a:ext>
            </a:extLst>
          </p:cNvPr>
          <p:cNvSpPr txBox="1"/>
          <p:nvPr/>
        </p:nvSpPr>
        <p:spPr>
          <a:xfrm>
            <a:off x="11245910" y="35910"/>
            <a:ext cx="625459" cy="830997"/>
          </a:xfrm>
          <a:prstGeom prst="rect">
            <a:avLst/>
          </a:prstGeom>
          <a:noFill/>
        </p:spPr>
        <p:txBody>
          <a:bodyPr wrap="square" rtlCol="0">
            <a:spAutoFit/>
          </a:bodyPr>
          <a:lstStyle/>
          <a:p>
            <a:pPr algn="ctr"/>
            <a:r>
              <a:rPr lang="es-ES" sz="4800" b="1" dirty="0">
                <a:ln>
                  <a:solidFill>
                    <a:srgbClr val="FFFF00"/>
                  </a:solidFill>
                </a:ln>
                <a:solidFill>
                  <a:srgbClr val="4B78B6"/>
                </a:solidFill>
              </a:rPr>
              <a:t>G</a:t>
            </a:r>
          </a:p>
        </p:txBody>
      </p:sp>
      <p:sp>
        <p:nvSpPr>
          <p:cNvPr id="22" name="CuadroTexto 21">
            <a:extLst>
              <a:ext uri="{FF2B5EF4-FFF2-40B4-BE49-F238E27FC236}">
                <a16:creationId xmlns:a16="http://schemas.microsoft.com/office/drawing/2014/main" id="{C3A04BE3-E305-5298-C758-DEC0D8456669}"/>
              </a:ext>
            </a:extLst>
          </p:cNvPr>
          <p:cNvSpPr txBox="1"/>
          <p:nvPr/>
        </p:nvSpPr>
        <p:spPr>
          <a:xfrm flipH="1">
            <a:off x="6678702" y="5785819"/>
            <a:ext cx="5082383" cy="1018396"/>
          </a:xfrm>
          <a:prstGeom prst="wedgeRoundRectCallout">
            <a:avLst>
              <a:gd name="adj1" fmla="val 27998"/>
              <a:gd name="adj2" fmla="val -61800"/>
              <a:gd name="adj3" fmla="val 16667"/>
            </a:avLst>
          </a:prstGeom>
          <a:solidFill>
            <a:srgbClr val="5C99BE"/>
          </a:solidFill>
          <a:ln>
            <a:noFill/>
          </a:ln>
          <a:effectLst>
            <a:outerShdw blurRad="50800" dist="38100" dir="8100000" algn="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defPPr>
              <a:defRPr lang="es-ES"/>
            </a:defPPr>
            <a:lvl1pPr algn="ctr">
              <a:defRPr sz="2400" b="1">
                <a:solidFill>
                  <a:schemeClr val="bg1"/>
                </a:solidFill>
              </a:defRPr>
            </a:lvl1pPr>
          </a:lstStyle>
          <a:p>
            <a:r>
              <a:rPr lang="es-ES" dirty="0"/>
              <a:t>Tu justicia es justicia eterna, y tu ley la verdad. (Salmo 119:142)</a:t>
            </a:r>
          </a:p>
        </p:txBody>
      </p:sp>
      <p:pic>
        <p:nvPicPr>
          <p:cNvPr id="16" name="Imagen 15">
            <a:extLst>
              <a:ext uri="{FF2B5EF4-FFF2-40B4-BE49-F238E27FC236}">
                <a16:creationId xmlns:a16="http://schemas.microsoft.com/office/drawing/2014/main" id="{61623D06-6A02-2FE3-9215-2A29377D5F07}"/>
              </a:ext>
            </a:extLst>
          </p:cNvPr>
          <p:cNvPicPr>
            <a:picLocks noChangeAspect="1"/>
          </p:cNvPicPr>
          <p:nvPr/>
        </p:nvPicPr>
        <p:blipFill rotWithShape="1">
          <a:blip r:embed="rId5">
            <a:extLst>
              <a:ext uri="{28A0092B-C50C-407E-A947-70E740481C1C}">
                <a14:useLocalDpi xmlns:a14="http://schemas.microsoft.com/office/drawing/2010/main" val="0"/>
              </a:ext>
            </a:extLst>
          </a:blip>
          <a:srcRect l="8851" r="8851"/>
          <a:stretch>
            <a:fillRect/>
          </a:stretch>
        </p:blipFill>
        <p:spPr>
          <a:xfrm>
            <a:off x="99220" y="1481081"/>
            <a:ext cx="6471909" cy="3369419"/>
          </a:xfrm>
          <a:prstGeom prst="rect">
            <a:avLst/>
          </a:prstGeom>
          <a:blipFill dpi="0" rotWithShape="1">
            <a:blip r:embed="rId6"/>
            <a:srcRect/>
            <a:stretch>
              <a:fillRect l="257" t="-73711" r="-257" b="-131213"/>
            </a:stretch>
          </a:blipFill>
          <a:ln>
            <a:solidFill>
              <a:srgbClr val="9954B9"/>
            </a:solidFill>
          </a:ln>
          <a:effectLst/>
          <a:scene3d>
            <a:camera prst="orthographicFront">
              <a:rot lat="0" lon="0" rev="0"/>
            </a:camera>
            <a:lightRig rig="contrasting" dir="t">
              <a:rot lat="0" lon="0" rev="1200000"/>
            </a:lightRig>
          </a:scene3d>
          <a:sp3d contourW="19050" prstMaterial="metal">
            <a:bevelT w="88900" h="203200"/>
            <a:bevelB w="165100" h="254000"/>
          </a:sp3d>
        </p:spPr>
      </p:pic>
      <p:pic>
        <p:nvPicPr>
          <p:cNvPr id="23" name="Imagen 22" descr="Una caricatura de una persona&#10;&#10;El contenido generado por IA puede ser incorrecto.">
            <a:extLst>
              <a:ext uri="{FF2B5EF4-FFF2-40B4-BE49-F238E27FC236}">
                <a16:creationId xmlns:a16="http://schemas.microsoft.com/office/drawing/2014/main" id="{E954334E-114E-DA03-A7BB-47C9CEA4C203}"/>
              </a:ext>
            </a:extLst>
          </p:cNvPr>
          <p:cNvPicPr>
            <a:picLocks noChangeAspect="1"/>
          </p:cNvPicPr>
          <p:nvPr/>
        </p:nvPicPr>
        <p:blipFill rotWithShape="1">
          <a:blip r:embed="rId7">
            <a:extLst>
              <a:ext uri="{28A0092B-C50C-407E-A947-70E740481C1C}">
                <a14:useLocalDpi xmlns:a14="http://schemas.microsoft.com/office/drawing/2010/main" val="0"/>
              </a:ext>
            </a:extLst>
          </a:blip>
          <a:srcRect l="13737" t="4356" r="18980" b="14875"/>
          <a:stretch>
            <a:fillRect/>
          </a:stretch>
        </p:blipFill>
        <p:spPr>
          <a:xfrm>
            <a:off x="6720827" y="1627228"/>
            <a:ext cx="5405719" cy="3942910"/>
          </a:xfrm>
          <a:prstGeom prst="rect">
            <a:avLst/>
          </a:prstGeom>
          <a:blipFill dpi="0" rotWithShape="1">
            <a:blip r:embed="rId6"/>
            <a:srcRect/>
            <a:stretch>
              <a:fillRect l="257" t="-73711" r="-257" b="-131213"/>
            </a:stretch>
          </a:blipFill>
          <a:ln>
            <a:solidFill>
              <a:srgbClr val="4B79B6"/>
            </a:solidFill>
          </a:ln>
          <a:effectLst/>
          <a:scene3d>
            <a:camera prst="orthographicFront">
              <a:rot lat="0" lon="0" rev="0"/>
            </a:camera>
            <a:lightRig rig="contrasting" dir="t">
              <a:rot lat="0" lon="0" rev="1200000"/>
            </a:lightRig>
          </a:scene3d>
          <a:sp3d contourW="19050" prstMaterial="metal">
            <a:bevelT w="88900" h="203200"/>
            <a:bevelB w="165100" h="254000"/>
          </a:sp3d>
        </p:spPr>
      </p:pic>
    </p:spTree>
    <p:extLst>
      <p:ext uri="{BB962C8B-B14F-4D97-AF65-F5344CB8AC3E}">
        <p14:creationId xmlns:p14="http://schemas.microsoft.com/office/powerpoint/2010/main" val="211528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500"/>
                                        <p:tgtEl>
                                          <p:spTgt spid="20"/>
                                        </p:tgtEl>
                                      </p:cBhvr>
                                    </p:animEffect>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outVertical)">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4">
                                            <p:bg/>
                                          </p:spTgt>
                                        </p:tgtEl>
                                        <p:attrNameLst>
                                          <p:attrName>style.visibility</p:attrName>
                                        </p:attrNameLst>
                                      </p:cBhvr>
                                      <p:to>
                                        <p:strVal val="visible"/>
                                      </p:to>
                                    </p:set>
                                    <p:anim calcmode="lin" valueType="num">
                                      <p:cBhvr>
                                        <p:cTn id="27" dur="500" fill="hold"/>
                                        <p:tgtEl>
                                          <p:spTgt spid="14">
                                            <p:bg/>
                                          </p:spTgt>
                                        </p:tgtEl>
                                        <p:attrNameLst>
                                          <p:attrName>ppt_w</p:attrName>
                                        </p:attrNameLst>
                                      </p:cBhvr>
                                      <p:tavLst>
                                        <p:tav tm="0">
                                          <p:val>
                                            <p:fltVal val="0"/>
                                          </p:val>
                                        </p:tav>
                                        <p:tav tm="100000">
                                          <p:val>
                                            <p:strVal val="#ppt_w"/>
                                          </p:val>
                                        </p:tav>
                                      </p:tavLst>
                                    </p:anim>
                                    <p:anim calcmode="lin" valueType="num">
                                      <p:cBhvr>
                                        <p:cTn id="28" dur="500" fill="hold"/>
                                        <p:tgtEl>
                                          <p:spTgt spid="14">
                                            <p:bg/>
                                          </p:spTgt>
                                        </p:tgtEl>
                                        <p:attrNameLst>
                                          <p:attrName>ppt_h</p:attrName>
                                        </p:attrNameLst>
                                      </p:cBhvr>
                                      <p:tavLst>
                                        <p:tav tm="0">
                                          <p:val>
                                            <p:fltVal val="0"/>
                                          </p:val>
                                        </p:tav>
                                        <p:tav tm="100000">
                                          <p:val>
                                            <p:strVal val="#ppt_h"/>
                                          </p:val>
                                        </p:tav>
                                      </p:tavLst>
                                    </p:anim>
                                    <p:animEffect transition="in" filter="fade">
                                      <p:cBhvr>
                                        <p:cTn id="29" dur="500"/>
                                        <p:tgtEl>
                                          <p:spTgt spid="14">
                                            <p:bg/>
                                          </p:spTgt>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0-#ppt_w/2"/>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childTnLst>
                          </p:cTn>
                        </p:par>
                        <p:par>
                          <p:cTn id="44" fill="hold">
                            <p:stCondLst>
                              <p:cond delay="1000"/>
                            </p:stCondLst>
                            <p:childTnLst>
                              <p:par>
                                <p:cTn id="45" presetID="16" presetClass="entr" presetSubtype="37"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outVertical)">
                                      <p:cBhvr>
                                        <p:cTn id="47" dur="1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22">
                                            <p:bg/>
                                          </p:spTgt>
                                        </p:tgtEl>
                                        <p:attrNameLst>
                                          <p:attrName>style.visibility</p:attrName>
                                        </p:attrNameLst>
                                      </p:cBhvr>
                                      <p:to>
                                        <p:strVal val="visible"/>
                                      </p:to>
                                    </p:set>
                                    <p:anim calcmode="lin" valueType="num">
                                      <p:cBhvr>
                                        <p:cTn id="58" dur="500" fill="hold"/>
                                        <p:tgtEl>
                                          <p:spTgt spid="22">
                                            <p:bg/>
                                          </p:spTgt>
                                        </p:tgtEl>
                                        <p:attrNameLst>
                                          <p:attrName>ppt_w</p:attrName>
                                        </p:attrNameLst>
                                      </p:cBhvr>
                                      <p:tavLst>
                                        <p:tav tm="0">
                                          <p:val>
                                            <p:fltVal val="0"/>
                                          </p:val>
                                        </p:tav>
                                        <p:tav tm="100000">
                                          <p:val>
                                            <p:strVal val="#ppt_w"/>
                                          </p:val>
                                        </p:tav>
                                      </p:tavLst>
                                    </p:anim>
                                    <p:anim calcmode="lin" valueType="num">
                                      <p:cBhvr>
                                        <p:cTn id="59" dur="500" fill="hold"/>
                                        <p:tgtEl>
                                          <p:spTgt spid="22">
                                            <p:bg/>
                                          </p:spTgt>
                                        </p:tgtEl>
                                        <p:attrNameLst>
                                          <p:attrName>ppt_h</p:attrName>
                                        </p:attrNameLst>
                                      </p:cBhvr>
                                      <p:tavLst>
                                        <p:tav tm="0">
                                          <p:val>
                                            <p:fltVal val="0"/>
                                          </p:val>
                                        </p:tav>
                                        <p:tav tm="100000">
                                          <p:val>
                                            <p:strVal val="#ppt_h"/>
                                          </p:val>
                                        </p:tav>
                                      </p:tavLst>
                                    </p:anim>
                                    <p:animEffect transition="in" filter="fade">
                                      <p:cBhvr>
                                        <p:cTn id="60" dur="500"/>
                                        <p:tgtEl>
                                          <p:spTgt spid="22">
                                            <p:bg/>
                                          </p:spTgt>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22">
                                            <p:txEl>
                                              <p:pRg st="0" end="0"/>
                                            </p:txEl>
                                          </p:spTgt>
                                        </p:tgtEl>
                                        <p:attrNameLst>
                                          <p:attrName>style.visibility</p:attrName>
                                        </p:attrNameLst>
                                      </p:cBhvr>
                                      <p:to>
                                        <p:strVal val="visible"/>
                                      </p:to>
                                    </p:set>
                                    <p:animEffect transition="in" filter="wipe(left)">
                                      <p:cBhvr>
                                        <p:cTn id="6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uiExpand="1" build="p" animBg="1"/>
      <p:bldP spid="20" grpId="0"/>
      <p:bldP spid="21" grpId="0"/>
      <p:bldP spid="22" grpId="0" uiExpand="1" build="p"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3107</TotalTime>
  <Words>1477</Words>
  <Application>Microsoft Office PowerPoint</Application>
  <PresentationFormat>Panorámica</PresentationFormat>
  <Paragraphs>85</Paragraphs>
  <Slides>17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17</vt:i4>
      </vt:variant>
    </vt:vector>
  </HeadingPairs>
  <TitlesOfParts>
    <vt:vector size="22" baseType="lpstr">
      <vt:lpstr>Abhaya Libre ExtraBold</vt: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210</cp:revision>
  <dcterms:created xsi:type="dcterms:W3CDTF">2023-11-24T20:22:19Z</dcterms:created>
  <dcterms:modified xsi:type="dcterms:W3CDTF">2026-01-02T17:35:12Z</dcterms:modified>
</cp:coreProperties>
</file>